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3"/>
  </p:notesMasterIdLst>
  <p:handoutMasterIdLst>
    <p:handoutMasterId r:id="rId24"/>
  </p:handoutMasterIdLst>
  <p:sldIdLst>
    <p:sldId id="366" r:id="rId6"/>
    <p:sldId id="382" r:id="rId7"/>
    <p:sldId id="450" r:id="rId8"/>
    <p:sldId id="349" r:id="rId9"/>
    <p:sldId id="372" r:id="rId10"/>
    <p:sldId id="459" r:id="rId11"/>
    <p:sldId id="452" r:id="rId12"/>
    <p:sldId id="453" r:id="rId13"/>
    <p:sldId id="425" r:id="rId14"/>
    <p:sldId id="346" r:id="rId15"/>
    <p:sldId id="456" r:id="rId16"/>
    <p:sldId id="462" r:id="rId17"/>
    <p:sldId id="357" r:id="rId18"/>
    <p:sldId id="356" r:id="rId19"/>
    <p:sldId id="387" r:id="rId20"/>
    <p:sldId id="321" r:id="rId21"/>
    <p:sldId id="454" r:id="rId2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92D050"/>
    <a:srgbClr val="FB4209"/>
    <a:srgbClr val="F88B03"/>
    <a:srgbClr val="FFF100"/>
    <a:srgbClr val="00EE00"/>
    <a:srgbClr val="33CC33"/>
    <a:srgbClr val="FF3399"/>
    <a:srgbClr val="CC3300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98F7B-4439-4BF3-A721-77DFA42E6845}" v="28" dt="2024-04-29T19:24:33.176"/>
    <p1510:client id="{9A71C07E-FD5D-491A-8404-E697AD12835E}" v="4" dt="2024-04-29T21:24:25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5" autoAdjust="0"/>
    <p:restoredTop sz="94660"/>
  </p:normalViewPr>
  <p:slideViewPr>
    <p:cSldViewPr snapToGrid="0">
      <p:cViewPr>
        <p:scale>
          <a:sx n="100" d="100"/>
          <a:sy n="100" d="100"/>
        </p:scale>
        <p:origin x="2610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yan Antonio Arruda Mendonca" userId="3aad539f-dbfd-43d8-885a-30f586f60798" providerId="ADAL" clId="{9A71C07E-FD5D-491A-8404-E697AD12835E}"/>
    <pc:docChg chg="undo custSel delSld modSld">
      <pc:chgData name="Christyan Antonio Arruda Mendonca" userId="3aad539f-dbfd-43d8-885a-30f586f60798" providerId="ADAL" clId="{9A71C07E-FD5D-491A-8404-E697AD12835E}" dt="2024-04-29T21:53:22.929" v="41" actId="47"/>
      <pc:docMkLst>
        <pc:docMk/>
      </pc:docMkLst>
      <pc:sldChg chg="del">
        <pc:chgData name="Christyan Antonio Arruda Mendonca" userId="3aad539f-dbfd-43d8-885a-30f586f60798" providerId="ADAL" clId="{9A71C07E-FD5D-491A-8404-E697AD12835E}" dt="2024-04-29T21:45:47.888" v="21" actId="47"/>
        <pc:sldMkLst>
          <pc:docMk/>
          <pc:sldMk cId="3017184618" sldId="370"/>
        </pc:sldMkLst>
      </pc:sldChg>
      <pc:sldChg chg="del">
        <pc:chgData name="Christyan Antonio Arruda Mendonca" userId="3aad539f-dbfd-43d8-885a-30f586f60798" providerId="ADAL" clId="{9A71C07E-FD5D-491A-8404-E697AD12835E}" dt="2024-04-29T21:09:09.287" v="1" actId="47"/>
        <pc:sldMkLst>
          <pc:docMk/>
          <pc:sldMk cId="553316019" sldId="378"/>
        </pc:sldMkLst>
      </pc:sldChg>
      <pc:sldChg chg="del">
        <pc:chgData name="Christyan Antonio Arruda Mendonca" userId="3aad539f-dbfd-43d8-885a-30f586f60798" providerId="ADAL" clId="{9A71C07E-FD5D-491A-8404-E697AD12835E}" dt="2024-04-29T21:09:07.388" v="0" actId="47"/>
        <pc:sldMkLst>
          <pc:docMk/>
          <pc:sldMk cId="1679225966" sldId="379"/>
        </pc:sldMkLst>
      </pc:sldChg>
      <pc:sldChg chg="del">
        <pc:chgData name="Christyan Antonio Arruda Mendonca" userId="3aad539f-dbfd-43d8-885a-30f586f60798" providerId="ADAL" clId="{9A71C07E-FD5D-491A-8404-E697AD12835E}" dt="2024-04-29T21:43:43.024" v="17" actId="47"/>
        <pc:sldMkLst>
          <pc:docMk/>
          <pc:sldMk cId="1696600604" sldId="392"/>
        </pc:sldMkLst>
      </pc:sldChg>
      <pc:sldChg chg="del">
        <pc:chgData name="Christyan Antonio Arruda Mendonca" userId="3aad539f-dbfd-43d8-885a-30f586f60798" providerId="ADAL" clId="{9A71C07E-FD5D-491A-8404-E697AD12835E}" dt="2024-04-29T21:45:33.320" v="19" actId="47"/>
        <pc:sldMkLst>
          <pc:docMk/>
          <pc:sldMk cId="560086967" sldId="396"/>
        </pc:sldMkLst>
      </pc:sldChg>
      <pc:sldChg chg="modSp mod">
        <pc:chgData name="Christyan Antonio Arruda Mendonca" userId="3aad539f-dbfd-43d8-885a-30f586f60798" providerId="ADAL" clId="{9A71C07E-FD5D-491A-8404-E697AD12835E}" dt="2024-04-29T21:50:04.904" v="40" actId="113"/>
        <pc:sldMkLst>
          <pc:docMk/>
          <pc:sldMk cId="3710286532" sldId="450"/>
        </pc:sldMkLst>
        <pc:spChg chg="mod">
          <ac:chgData name="Christyan Antonio Arruda Mendonca" userId="3aad539f-dbfd-43d8-885a-30f586f60798" providerId="ADAL" clId="{9A71C07E-FD5D-491A-8404-E697AD12835E}" dt="2024-04-29T21:48:47.105" v="38" actId="115"/>
          <ac:spMkLst>
            <pc:docMk/>
            <pc:sldMk cId="3710286532" sldId="450"/>
            <ac:spMk id="119" creationId="{27D9A0D2-DB27-0A29-E2F0-9E08381B4571}"/>
          </ac:spMkLst>
        </pc:spChg>
        <pc:spChg chg="mod">
          <ac:chgData name="Christyan Antonio Arruda Mendonca" userId="3aad539f-dbfd-43d8-885a-30f586f60798" providerId="ADAL" clId="{9A71C07E-FD5D-491A-8404-E697AD12835E}" dt="2024-04-29T21:49:26.815" v="39" actId="115"/>
          <ac:spMkLst>
            <pc:docMk/>
            <pc:sldMk cId="3710286532" sldId="450"/>
            <ac:spMk id="124" creationId="{B55DF7B5-856C-896F-70D7-860A7E7D64E1}"/>
          </ac:spMkLst>
        </pc:spChg>
        <pc:spChg chg="mod">
          <ac:chgData name="Christyan Antonio Arruda Mendonca" userId="3aad539f-dbfd-43d8-885a-30f586f60798" providerId="ADAL" clId="{9A71C07E-FD5D-491A-8404-E697AD12835E}" dt="2024-04-29T21:50:04.904" v="40" actId="113"/>
          <ac:spMkLst>
            <pc:docMk/>
            <pc:sldMk cId="3710286532" sldId="450"/>
            <ac:spMk id="135" creationId="{E6EC7AB0-D520-CBE1-E242-773A5B779EFC}"/>
          </ac:spMkLst>
        </pc:spChg>
      </pc:sldChg>
      <pc:sldChg chg="del">
        <pc:chgData name="Christyan Antonio Arruda Mendonca" userId="3aad539f-dbfd-43d8-885a-30f586f60798" providerId="ADAL" clId="{9A71C07E-FD5D-491A-8404-E697AD12835E}" dt="2024-04-29T21:45:44.317" v="20" actId="47"/>
        <pc:sldMkLst>
          <pc:docMk/>
          <pc:sldMk cId="2842065054" sldId="457"/>
        </pc:sldMkLst>
      </pc:sldChg>
      <pc:sldChg chg="del">
        <pc:chgData name="Christyan Antonio Arruda Mendonca" userId="3aad539f-dbfd-43d8-885a-30f586f60798" providerId="ADAL" clId="{9A71C07E-FD5D-491A-8404-E697AD12835E}" dt="2024-04-29T21:53:22.929" v="41" actId="47"/>
        <pc:sldMkLst>
          <pc:docMk/>
          <pc:sldMk cId="3757674818" sldId="458"/>
        </pc:sldMkLst>
      </pc:sldChg>
      <pc:sldChg chg="del">
        <pc:chgData name="Christyan Antonio Arruda Mendonca" userId="3aad539f-dbfd-43d8-885a-30f586f60798" providerId="ADAL" clId="{9A71C07E-FD5D-491A-8404-E697AD12835E}" dt="2024-04-29T21:43:50.815" v="18" actId="47"/>
        <pc:sldMkLst>
          <pc:docMk/>
          <pc:sldMk cId="95974823" sldId="461"/>
        </pc:sldMkLst>
      </pc:sldChg>
      <pc:sldChg chg="addSp delSp modSp mod delAnim modAnim">
        <pc:chgData name="Christyan Antonio Arruda Mendonca" userId="3aad539f-dbfd-43d8-885a-30f586f60798" providerId="ADAL" clId="{9A71C07E-FD5D-491A-8404-E697AD12835E}" dt="2024-04-29T21:25:59.703" v="16" actId="14100"/>
        <pc:sldMkLst>
          <pc:docMk/>
          <pc:sldMk cId="2724987183" sldId="462"/>
        </pc:sldMkLst>
        <pc:spChg chg="add mod">
          <ac:chgData name="Christyan Antonio Arruda Mendonca" userId="3aad539f-dbfd-43d8-885a-30f586f60798" providerId="ADAL" clId="{9A71C07E-FD5D-491A-8404-E697AD12835E}" dt="2024-04-29T21:22:58.537" v="8"/>
          <ac:spMkLst>
            <pc:docMk/>
            <pc:sldMk cId="2724987183" sldId="462"/>
            <ac:spMk id="2" creationId="{1BBA2163-6641-53CB-D15D-C1FBC4FB0C96}"/>
          </ac:spMkLst>
        </pc:spChg>
        <pc:spChg chg="mod">
          <ac:chgData name="Christyan Antonio Arruda Mendonca" userId="3aad539f-dbfd-43d8-885a-30f586f60798" providerId="ADAL" clId="{9A71C07E-FD5D-491A-8404-E697AD12835E}" dt="2024-04-29T21:21:18.719" v="3" actId="1076"/>
          <ac:spMkLst>
            <pc:docMk/>
            <pc:sldMk cId="2724987183" sldId="462"/>
            <ac:spMk id="21" creationId="{D7A2A54D-7965-3FF1-8689-9FFA90144D22}"/>
          </ac:spMkLst>
        </pc:spChg>
        <pc:spChg chg="mod">
          <ac:chgData name="Christyan Antonio Arruda Mendonca" userId="3aad539f-dbfd-43d8-885a-30f586f60798" providerId="ADAL" clId="{9A71C07E-FD5D-491A-8404-E697AD12835E}" dt="2024-04-29T21:22:58.537" v="8"/>
          <ac:spMkLst>
            <pc:docMk/>
            <pc:sldMk cId="2724987183" sldId="462"/>
            <ac:spMk id="24" creationId="{6EED5F84-C955-F1F3-7DA5-213AE1BC3368}"/>
          </ac:spMkLst>
        </pc:spChg>
        <pc:spChg chg="mod">
          <ac:chgData name="Christyan Antonio Arruda Mendonca" userId="3aad539f-dbfd-43d8-885a-30f586f60798" providerId="ADAL" clId="{9A71C07E-FD5D-491A-8404-E697AD12835E}" dt="2024-04-29T21:22:58.537" v="8"/>
          <ac:spMkLst>
            <pc:docMk/>
            <pc:sldMk cId="2724987183" sldId="462"/>
            <ac:spMk id="26" creationId="{B619DF59-6402-2616-B64C-46FB3FDA5EC6}"/>
          </ac:spMkLst>
        </pc:spChg>
        <pc:spChg chg="mod">
          <ac:chgData name="Christyan Antonio Arruda Mendonca" userId="3aad539f-dbfd-43d8-885a-30f586f60798" providerId="ADAL" clId="{9A71C07E-FD5D-491A-8404-E697AD12835E}" dt="2024-04-29T21:22:58.537" v="8"/>
          <ac:spMkLst>
            <pc:docMk/>
            <pc:sldMk cId="2724987183" sldId="462"/>
            <ac:spMk id="27" creationId="{6C9A5EFD-38E0-12C1-A4A8-279FB590AA10}"/>
          </ac:spMkLst>
        </pc:spChg>
        <pc:spChg chg="mod">
          <ac:chgData name="Christyan Antonio Arruda Mendonca" userId="3aad539f-dbfd-43d8-885a-30f586f60798" providerId="ADAL" clId="{9A71C07E-FD5D-491A-8404-E697AD12835E}" dt="2024-04-29T21:22:58.537" v="8"/>
          <ac:spMkLst>
            <pc:docMk/>
            <pc:sldMk cId="2724987183" sldId="462"/>
            <ac:spMk id="28" creationId="{DC5F274D-B37E-D6C2-CEC3-0D22E5A50DC5}"/>
          </ac:spMkLst>
        </pc:spChg>
        <pc:spChg chg="del">
          <ac:chgData name="Christyan Antonio Arruda Mendonca" userId="3aad539f-dbfd-43d8-885a-30f586f60798" providerId="ADAL" clId="{9A71C07E-FD5D-491A-8404-E697AD12835E}" dt="2024-04-29T21:22:55.573" v="7" actId="478"/>
          <ac:spMkLst>
            <pc:docMk/>
            <pc:sldMk cId="2724987183" sldId="462"/>
            <ac:spMk id="40" creationId="{D2AD381F-B45E-4839-B979-532CF9788F48}"/>
          </ac:spMkLst>
        </pc:spChg>
        <pc:grpChg chg="add mod">
          <ac:chgData name="Christyan Antonio Arruda Mendonca" userId="3aad539f-dbfd-43d8-885a-30f586f60798" providerId="ADAL" clId="{9A71C07E-FD5D-491A-8404-E697AD12835E}" dt="2024-04-29T21:22:58.537" v="8"/>
          <ac:grpSpMkLst>
            <pc:docMk/>
            <pc:sldMk cId="2724987183" sldId="462"/>
            <ac:grpSpMk id="5" creationId="{256BF47B-FCAC-ED9A-55EA-F84FF05F3961}"/>
          </ac:grpSpMkLst>
        </pc:grpChg>
        <pc:grpChg chg="mod">
          <ac:chgData name="Christyan Antonio Arruda Mendonca" userId="3aad539f-dbfd-43d8-885a-30f586f60798" providerId="ADAL" clId="{9A71C07E-FD5D-491A-8404-E697AD12835E}" dt="2024-04-29T21:22:58.537" v="8"/>
          <ac:grpSpMkLst>
            <pc:docMk/>
            <pc:sldMk cId="2724987183" sldId="462"/>
            <ac:grpSpMk id="6" creationId="{CF9170A8-AD5E-F772-C77F-CAF6F4B69562}"/>
          </ac:grpSpMkLst>
        </pc:grpChg>
        <pc:grpChg chg="del">
          <ac:chgData name="Christyan Antonio Arruda Mendonca" userId="3aad539f-dbfd-43d8-885a-30f586f60798" providerId="ADAL" clId="{9A71C07E-FD5D-491A-8404-E697AD12835E}" dt="2024-04-29T21:22:51.422" v="6" actId="478"/>
          <ac:grpSpMkLst>
            <pc:docMk/>
            <pc:sldMk cId="2724987183" sldId="462"/>
            <ac:grpSpMk id="9" creationId="{6C4D11A0-880D-0957-88DC-49B6E78565B3}"/>
          </ac:grpSpMkLst>
        </pc:grpChg>
        <pc:picChg chg="mod ord">
          <ac:chgData name="Christyan Antonio Arruda Mendonca" userId="3aad539f-dbfd-43d8-885a-30f586f60798" providerId="ADAL" clId="{9A71C07E-FD5D-491A-8404-E697AD12835E}" dt="2024-04-29T21:25:59.703" v="16" actId="14100"/>
          <ac:picMkLst>
            <pc:docMk/>
            <pc:sldMk cId="2724987183" sldId="462"/>
            <ac:picMk id="7" creationId="{B13E2F97-08C2-5361-D248-EB5983CF3EDC}"/>
          </ac:picMkLst>
        </pc:picChg>
      </pc:sldChg>
    </pc:docChg>
  </pc:docChgLst>
  <pc:docChgLst>
    <pc:chgData name="CINTIA DA COSTA PIMENTA" userId="245e2d17-268a-47c7-93e9-0edc4a31edb0" providerId="ADAL" clId="{38598F7B-4439-4BF3-A721-77DFA42E6845}"/>
    <pc:docChg chg="undo custSel addSld delSld modSld">
      <pc:chgData name="CINTIA DA COSTA PIMENTA" userId="245e2d17-268a-47c7-93e9-0edc4a31edb0" providerId="ADAL" clId="{38598F7B-4439-4BF3-A721-77DFA42E6845}" dt="2024-04-29T19:25:01.427" v="412" actId="1076"/>
      <pc:docMkLst>
        <pc:docMk/>
      </pc:docMkLst>
      <pc:sldChg chg="del">
        <pc:chgData name="CINTIA DA COSTA PIMENTA" userId="245e2d17-268a-47c7-93e9-0edc4a31edb0" providerId="ADAL" clId="{38598F7B-4439-4BF3-A721-77DFA42E6845}" dt="2024-04-29T19:05:05.731" v="1" actId="47"/>
        <pc:sldMkLst>
          <pc:docMk/>
          <pc:sldMk cId="2535710917" sldId="308"/>
        </pc:sldMkLst>
      </pc:sldChg>
      <pc:sldChg chg="del">
        <pc:chgData name="CINTIA DA COSTA PIMENTA" userId="245e2d17-268a-47c7-93e9-0edc4a31edb0" providerId="ADAL" clId="{38598F7B-4439-4BF3-A721-77DFA42E6845}" dt="2024-04-29T19:06:39.437" v="14" actId="47"/>
        <pc:sldMkLst>
          <pc:docMk/>
          <pc:sldMk cId="2843144255" sldId="314"/>
        </pc:sldMkLst>
      </pc:sldChg>
      <pc:sldChg chg="del">
        <pc:chgData name="CINTIA DA COSTA PIMENTA" userId="245e2d17-268a-47c7-93e9-0edc4a31edb0" providerId="ADAL" clId="{38598F7B-4439-4BF3-A721-77DFA42E6845}" dt="2024-04-29T19:05:14.720" v="3" actId="47"/>
        <pc:sldMkLst>
          <pc:docMk/>
          <pc:sldMk cId="4119504116" sldId="336"/>
        </pc:sldMkLst>
      </pc:sldChg>
      <pc:sldChg chg="del">
        <pc:chgData name="CINTIA DA COSTA PIMENTA" userId="245e2d17-268a-47c7-93e9-0edc4a31edb0" providerId="ADAL" clId="{38598F7B-4439-4BF3-A721-77DFA42E6845}" dt="2024-04-29T19:06:39.437" v="14" actId="47"/>
        <pc:sldMkLst>
          <pc:docMk/>
          <pc:sldMk cId="43807819" sldId="342"/>
        </pc:sldMkLst>
      </pc:sldChg>
      <pc:sldChg chg="del">
        <pc:chgData name="CINTIA DA COSTA PIMENTA" userId="245e2d17-268a-47c7-93e9-0edc4a31edb0" providerId="ADAL" clId="{38598F7B-4439-4BF3-A721-77DFA42E6845}" dt="2024-04-29T19:05:23.885" v="6" actId="47"/>
        <pc:sldMkLst>
          <pc:docMk/>
          <pc:sldMk cId="2462850104" sldId="346"/>
        </pc:sldMkLst>
      </pc:sldChg>
      <pc:sldChg chg="addSp delSp modSp mod modAnim">
        <pc:chgData name="CINTIA DA COSTA PIMENTA" userId="245e2d17-268a-47c7-93e9-0edc4a31edb0" providerId="ADAL" clId="{38598F7B-4439-4BF3-A721-77DFA42E6845}" dt="2024-04-29T19:25:01.427" v="412" actId="1076"/>
        <pc:sldMkLst>
          <pc:docMk/>
          <pc:sldMk cId="182985823" sldId="349"/>
        </pc:sldMkLst>
        <pc:spChg chg="mod">
          <ac:chgData name="CINTIA DA COSTA PIMENTA" userId="245e2d17-268a-47c7-93e9-0edc4a31edb0" providerId="ADAL" clId="{38598F7B-4439-4BF3-A721-77DFA42E6845}" dt="2024-04-29T19:21:30.657" v="343" actId="1038"/>
          <ac:spMkLst>
            <pc:docMk/>
            <pc:sldMk cId="182985823" sldId="349"/>
            <ac:spMk id="2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22:55.051" v="369" actId="1076"/>
          <ac:spMkLst>
            <pc:docMk/>
            <pc:sldMk cId="182985823" sldId="349"/>
            <ac:spMk id="5" creationId="{6F855A33-CDD7-5C71-1A09-C10361C595F8}"/>
          </ac:spMkLst>
        </pc:spChg>
        <pc:spChg chg="add mod">
          <ac:chgData name="CINTIA DA COSTA PIMENTA" userId="245e2d17-268a-47c7-93e9-0edc4a31edb0" providerId="ADAL" clId="{38598F7B-4439-4BF3-A721-77DFA42E6845}" dt="2024-04-29T19:12:52.360" v="97" actId="164"/>
          <ac:spMkLst>
            <pc:docMk/>
            <pc:sldMk cId="182985823" sldId="349"/>
            <ac:spMk id="7" creationId="{57DF59C2-CD0E-6CD9-92EB-89FF589FAA9E}"/>
          </ac:spMkLst>
        </pc:spChg>
        <pc:spChg chg="add mod">
          <ac:chgData name="CINTIA DA COSTA PIMENTA" userId="245e2d17-268a-47c7-93e9-0edc4a31edb0" providerId="ADAL" clId="{38598F7B-4439-4BF3-A721-77DFA42E6845}" dt="2024-04-29T19:12:52.360" v="97" actId="164"/>
          <ac:spMkLst>
            <pc:docMk/>
            <pc:sldMk cId="182985823" sldId="349"/>
            <ac:spMk id="8" creationId="{D02E7084-8EC5-F729-1F0D-8A9D12A1A16E}"/>
          </ac:spMkLst>
        </pc:spChg>
        <pc:spChg chg="add mod">
          <ac:chgData name="CINTIA DA COSTA PIMENTA" userId="245e2d17-268a-47c7-93e9-0edc4a31edb0" providerId="ADAL" clId="{38598F7B-4439-4BF3-A721-77DFA42E6845}" dt="2024-04-29T19:12:52.360" v="97" actId="164"/>
          <ac:spMkLst>
            <pc:docMk/>
            <pc:sldMk cId="182985823" sldId="349"/>
            <ac:spMk id="9" creationId="{83E43C1D-122D-5AFA-98F5-00DAC37A2B40}"/>
          </ac:spMkLst>
        </pc:spChg>
        <pc:spChg chg="add del mod">
          <ac:chgData name="CINTIA DA COSTA PIMENTA" userId="245e2d17-268a-47c7-93e9-0edc4a31edb0" providerId="ADAL" clId="{38598F7B-4439-4BF3-A721-77DFA42E6845}" dt="2024-04-29T19:10:25.376" v="49" actId="478"/>
          <ac:spMkLst>
            <pc:docMk/>
            <pc:sldMk cId="182985823" sldId="349"/>
            <ac:spMk id="10" creationId="{9CC29B58-2E22-99BD-805E-0FDF77B364C4}"/>
          </ac:spMkLst>
        </pc:spChg>
        <pc:spChg chg="add mod">
          <ac:chgData name="CINTIA DA COSTA PIMENTA" userId="245e2d17-268a-47c7-93e9-0edc4a31edb0" providerId="ADAL" clId="{38598F7B-4439-4BF3-A721-77DFA42E6845}" dt="2024-04-29T19:12:52.360" v="97" actId="164"/>
          <ac:spMkLst>
            <pc:docMk/>
            <pc:sldMk cId="182985823" sldId="349"/>
            <ac:spMk id="12" creationId="{01DF110A-533C-5E95-9120-BC342796180A}"/>
          </ac:spMkLst>
        </pc:spChg>
        <pc:spChg chg="add mod">
          <ac:chgData name="CINTIA DA COSTA PIMENTA" userId="245e2d17-268a-47c7-93e9-0edc4a31edb0" providerId="ADAL" clId="{38598F7B-4439-4BF3-A721-77DFA42E6845}" dt="2024-04-29T19:12:52.360" v="97" actId="164"/>
          <ac:spMkLst>
            <pc:docMk/>
            <pc:sldMk cId="182985823" sldId="349"/>
            <ac:spMk id="13" creationId="{63B51769-0D74-2CEB-B4D9-F3335F67A9D9}"/>
          </ac:spMkLst>
        </pc:spChg>
        <pc:spChg chg="add mod">
          <ac:chgData name="CINTIA DA COSTA PIMENTA" userId="245e2d17-268a-47c7-93e9-0edc4a31edb0" providerId="ADAL" clId="{38598F7B-4439-4BF3-A721-77DFA42E6845}" dt="2024-04-29T19:12:52.360" v="97" actId="164"/>
          <ac:spMkLst>
            <pc:docMk/>
            <pc:sldMk cId="182985823" sldId="349"/>
            <ac:spMk id="14" creationId="{34C992A4-3114-8D74-8977-DE61AB0C24A5}"/>
          </ac:spMkLst>
        </pc:spChg>
        <pc:spChg chg="add mod">
          <ac:chgData name="CINTIA DA COSTA PIMENTA" userId="245e2d17-268a-47c7-93e9-0edc4a31edb0" providerId="ADAL" clId="{38598F7B-4439-4BF3-A721-77DFA42E6845}" dt="2024-04-29T19:12:52.360" v="97" actId="164"/>
          <ac:spMkLst>
            <pc:docMk/>
            <pc:sldMk cId="182985823" sldId="349"/>
            <ac:spMk id="16" creationId="{C438E572-B776-C25A-E5C0-10B5A64932F1}"/>
          </ac:spMkLst>
        </pc:spChg>
        <pc:spChg chg="mod">
          <ac:chgData name="CINTIA DA COSTA PIMENTA" userId="245e2d17-268a-47c7-93e9-0edc4a31edb0" providerId="ADAL" clId="{38598F7B-4439-4BF3-A721-77DFA42E6845}" dt="2024-04-29T19:08:45.360" v="31" actId="207"/>
          <ac:spMkLst>
            <pc:docMk/>
            <pc:sldMk cId="182985823" sldId="349"/>
            <ac:spMk id="17" creationId="{D31447CF-7557-3DAE-AA96-37E29BF3A69C}"/>
          </ac:spMkLst>
        </pc:spChg>
        <pc:spChg chg="add mod">
          <ac:chgData name="CINTIA DA COSTA PIMENTA" userId="245e2d17-268a-47c7-93e9-0edc4a31edb0" providerId="ADAL" clId="{38598F7B-4439-4BF3-A721-77DFA42E6845}" dt="2024-04-29T19:12:52.360" v="97" actId="164"/>
          <ac:spMkLst>
            <pc:docMk/>
            <pc:sldMk cId="182985823" sldId="349"/>
            <ac:spMk id="19" creationId="{B35B9386-0CEC-F8BB-60CD-65C08032F56F}"/>
          </ac:spMkLst>
        </pc:spChg>
        <pc:spChg chg="mod">
          <ac:chgData name="CINTIA DA COSTA PIMENTA" userId="245e2d17-268a-47c7-93e9-0edc4a31edb0" providerId="ADAL" clId="{38598F7B-4439-4BF3-A721-77DFA42E6845}" dt="2024-04-29T19:09:08.043" v="32" actId="207"/>
          <ac:spMkLst>
            <pc:docMk/>
            <pc:sldMk cId="182985823" sldId="349"/>
            <ac:spMk id="20" creationId="{524570DD-710A-01B4-81DA-6AB6D0F1C446}"/>
          </ac:spMkLst>
        </pc:spChg>
        <pc:spChg chg="add mod">
          <ac:chgData name="CINTIA DA COSTA PIMENTA" userId="245e2d17-268a-47c7-93e9-0edc4a31edb0" providerId="ADAL" clId="{38598F7B-4439-4BF3-A721-77DFA42E6845}" dt="2024-04-29T19:12:52.360" v="97" actId="164"/>
          <ac:spMkLst>
            <pc:docMk/>
            <pc:sldMk cId="182985823" sldId="349"/>
            <ac:spMk id="22" creationId="{18542B1C-F2BD-31A4-19A2-3D216090CC3B}"/>
          </ac:spMkLst>
        </pc:spChg>
        <pc:spChg chg="mod">
          <ac:chgData name="CINTIA DA COSTA PIMENTA" userId="245e2d17-268a-47c7-93e9-0edc4a31edb0" providerId="ADAL" clId="{38598F7B-4439-4BF3-A721-77DFA42E6845}" dt="2024-04-29T19:09:08.043" v="32" actId="207"/>
          <ac:spMkLst>
            <pc:docMk/>
            <pc:sldMk cId="182985823" sldId="349"/>
            <ac:spMk id="23" creationId="{CBA415F6-7B9E-8310-81F3-5A1DBB2388A8}"/>
          </ac:spMkLst>
        </pc:spChg>
        <pc:spChg chg="add mod">
          <ac:chgData name="CINTIA DA COSTA PIMENTA" userId="245e2d17-268a-47c7-93e9-0edc4a31edb0" providerId="ADAL" clId="{38598F7B-4439-4BF3-A721-77DFA42E6845}" dt="2024-04-29T19:12:52.360" v="97" actId="164"/>
          <ac:spMkLst>
            <pc:docMk/>
            <pc:sldMk cId="182985823" sldId="349"/>
            <ac:spMk id="25" creationId="{D8150D44-0C64-CCD8-3AE6-6DE7A5464FF0}"/>
          </ac:spMkLst>
        </pc:spChg>
        <pc:spChg chg="add mod">
          <ac:chgData name="CINTIA DA COSTA PIMENTA" userId="245e2d17-268a-47c7-93e9-0edc4a31edb0" providerId="ADAL" clId="{38598F7B-4439-4BF3-A721-77DFA42E6845}" dt="2024-04-29T19:19:24.843" v="267" actId="164"/>
          <ac:spMkLst>
            <pc:docMk/>
            <pc:sldMk cId="182985823" sldId="349"/>
            <ac:spMk id="31" creationId="{A4E577B4-A37B-6EC2-6B24-EA1C0A54D0CD}"/>
          </ac:spMkLst>
        </pc:spChg>
        <pc:spChg chg="mod">
          <ac:chgData name="CINTIA DA COSTA PIMENTA" userId="245e2d17-268a-47c7-93e9-0edc4a31edb0" providerId="ADAL" clId="{38598F7B-4439-4BF3-A721-77DFA42E6845}" dt="2024-04-29T19:08:41.542" v="30" actId="207"/>
          <ac:spMkLst>
            <pc:docMk/>
            <pc:sldMk cId="182985823" sldId="349"/>
            <ac:spMk id="36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9:08.043" v="32" actId="207"/>
          <ac:spMkLst>
            <pc:docMk/>
            <pc:sldMk cId="182985823" sldId="349"/>
            <ac:spMk id="39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9:08.043" v="32" actId="207"/>
          <ac:spMkLst>
            <pc:docMk/>
            <pc:sldMk cId="182985823" sldId="349"/>
            <ac:spMk id="40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9:08.043" v="32" actId="207"/>
          <ac:spMkLst>
            <pc:docMk/>
            <pc:sldMk cId="182985823" sldId="349"/>
            <ac:spMk id="41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9:08.043" v="32" actId="207"/>
          <ac:spMkLst>
            <pc:docMk/>
            <pc:sldMk cId="182985823" sldId="349"/>
            <ac:spMk id="42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9:08.043" v="32" actId="207"/>
          <ac:spMkLst>
            <pc:docMk/>
            <pc:sldMk cId="182985823" sldId="349"/>
            <ac:spMk id="43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9:08.043" v="32" actId="207"/>
          <ac:spMkLst>
            <pc:docMk/>
            <pc:sldMk cId="182985823" sldId="349"/>
            <ac:spMk id="44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8:26.931" v="27" actId="207"/>
          <ac:spMkLst>
            <pc:docMk/>
            <pc:sldMk cId="182985823" sldId="349"/>
            <ac:spMk id="46" creationId="{00000000-0000-0000-0000-000000000000}"/>
          </ac:spMkLst>
        </pc:spChg>
        <pc:spChg chg="mod ord">
          <ac:chgData name="CINTIA DA COSTA PIMENTA" userId="245e2d17-268a-47c7-93e9-0edc4a31edb0" providerId="ADAL" clId="{38598F7B-4439-4BF3-A721-77DFA42E6845}" dt="2024-04-29T19:24:47.518" v="409" actId="692"/>
          <ac:spMkLst>
            <pc:docMk/>
            <pc:sldMk cId="182985823" sldId="349"/>
            <ac:spMk id="47" creationId="{A91367DA-780E-40C7-A8CA-A6B2DE22C039}"/>
          </ac:spMkLst>
        </pc:spChg>
        <pc:spChg chg="mod">
          <ac:chgData name="CINTIA DA COSTA PIMENTA" userId="245e2d17-268a-47c7-93e9-0edc4a31edb0" providerId="ADAL" clId="{38598F7B-4439-4BF3-A721-77DFA42E6845}" dt="2024-04-29T19:08:26.931" v="27" actId="207"/>
          <ac:spMkLst>
            <pc:docMk/>
            <pc:sldMk cId="182985823" sldId="349"/>
            <ac:spMk id="48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21:48.269" v="346" actId="207"/>
          <ac:spMkLst>
            <pc:docMk/>
            <pc:sldMk cId="182985823" sldId="349"/>
            <ac:spMk id="49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8:26.931" v="27" actId="207"/>
          <ac:spMkLst>
            <pc:docMk/>
            <pc:sldMk cId="182985823" sldId="349"/>
            <ac:spMk id="50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21:22.980" v="303" actId="1076"/>
          <ac:spMkLst>
            <pc:docMk/>
            <pc:sldMk cId="182985823" sldId="349"/>
            <ac:spMk id="51" creationId="{0AA61539-D7BD-4B72-846B-5D23407568B2}"/>
          </ac:spMkLst>
        </pc:spChg>
        <pc:spChg chg="mod">
          <ac:chgData name="CINTIA DA COSTA PIMENTA" userId="245e2d17-268a-47c7-93e9-0edc4a31edb0" providerId="ADAL" clId="{38598F7B-4439-4BF3-A721-77DFA42E6845}" dt="2024-04-29T19:08:26.931" v="27" actId="207"/>
          <ac:spMkLst>
            <pc:docMk/>
            <pc:sldMk cId="182985823" sldId="349"/>
            <ac:spMk id="52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8:36.276" v="29" actId="207"/>
          <ac:spMkLst>
            <pc:docMk/>
            <pc:sldMk cId="182985823" sldId="349"/>
            <ac:spMk id="53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8:26.931" v="27" actId="207"/>
          <ac:spMkLst>
            <pc:docMk/>
            <pc:sldMk cId="182985823" sldId="349"/>
            <ac:spMk id="54" creationId="{FF10CC15-604A-4934-B2B2-EAC6A5D579D6}"/>
          </ac:spMkLst>
        </pc:spChg>
        <pc:spChg chg="mod">
          <ac:chgData name="CINTIA DA COSTA PIMENTA" userId="245e2d17-268a-47c7-93e9-0edc4a31edb0" providerId="ADAL" clId="{38598F7B-4439-4BF3-A721-77DFA42E6845}" dt="2024-04-29T19:08:36.276" v="29" actId="207"/>
          <ac:spMkLst>
            <pc:docMk/>
            <pc:sldMk cId="182985823" sldId="349"/>
            <ac:spMk id="55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10:18.349" v="46" actId="1076"/>
          <ac:spMkLst>
            <pc:docMk/>
            <pc:sldMk cId="182985823" sldId="349"/>
            <ac:spMk id="60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20:03.652" v="273" actId="207"/>
          <ac:spMkLst>
            <pc:docMk/>
            <pc:sldMk cId="182985823" sldId="349"/>
            <ac:spMk id="67" creationId="{4F8C60F8-C47E-4754-98EB-DB56ADD0623C}"/>
          </ac:spMkLst>
        </pc:spChg>
        <pc:spChg chg="mod">
          <ac:chgData name="CINTIA DA COSTA PIMENTA" userId="245e2d17-268a-47c7-93e9-0edc4a31edb0" providerId="ADAL" clId="{38598F7B-4439-4BF3-A721-77DFA42E6845}" dt="2024-04-29T19:20:23.036" v="278" actId="207"/>
          <ac:spMkLst>
            <pc:docMk/>
            <pc:sldMk cId="182985823" sldId="349"/>
            <ac:spMk id="68" creationId="{E87A2F5B-0939-42C1-ADD8-49CB6D5A536A}"/>
          </ac:spMkLst>
        </pc:spChg>
        <pc:spChg chg="mod">
          <ac:chgData name="CINTIA DA COSTA PIMENTA" userId="245e2d17-268a-47c7-93e9-0edc4a31edb0" providerId="ADAL" clId="{38598F7B-4439-4BF3-A721-77DFA42E6845}" dt="2024-04-29T19:08:26.931" v="27" actId="207"/>
          <ac:spMkLst>
            <pc:docMk/>
            <pc:sldMk cId="182985823" sldId="349"/>
            <ac:spMk id="69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9:08.043" v="32" actId="207"/>
          <ac:spMkLst>
            <pc:docMk/>
            <pc:sldMk cId="182985823" sldId="349"/>
            <ac:spMk id="70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9:08.043" v="32" actId="207"/>
          <ac:spMkLst>
            <pc:docMk/>
            <pc:sldMk cId="182985823" sldId="349"/>
            <ac:spMk id="72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23:31.948" v="388" actId="1035"/>
          <ac:spMkLst>
            <pc:docMk/>
            <pc:sldMk cId="182985823" sldId="349"/>
            <ac:spMk id="74" creationId="{5CE06984-EF98-4F4A-B22C-A8122C6116A3}"/>
          </ac:spMkLst>
        </pc:spChg>
        <pc:spChg chg="mod">
          <ac:chgData name="CINTIA DA COSTA PIMENTA" userId="245e2d17-268a-47c7-93e9-0edc4a31edb0" providerId="ADAL" clId="{38598F7B-4439-4BF3-A721-77DFA42E6845}" dt="2024-04-29T19:08:26.931" v="27" actId="207"/>
          <ac:spMkLst>
            <pc:docMk/>
            <pc:sldMk cId="182985823" sldId="349"/>
            <ac:spMk id="76" creationId="{AFCFE990-CD85-46BD-9C7D-647E9BF5C345}"/>
          </ac:spMkLst>
        </pc:spChg>
        <pc:spChg chg="mod">
          <ac:chgData name="CINTIA DA COSTA PIMENTA" userId="245e2d17-268a-47c7-93e9-0edc4a31edb0" providerId="ADAL" clId="{38598F7B-4439-4BF3-A721-77DFA42E6845}" dt="2024-04-29T19:19:43.667" v="271" actId="108"/>
          <ac:spMkLst>
            <pc:docMk/>
            <pc:sldMk cId="182985823" sldId="349"/>
            <ac:spMk id="77" creationId="{3FFB8757-7A56-411B-8719-D534EF208B30}"/>
          </ac:spMkLst>
        </pc:spChg>
        <pc:spChg chg="mod">
          <ac:chgData name="CINTIA DA COSTA PIMENTA" userId="245e2d17-268a-47c7-93e9-0edc4a31edb0" providerId="ADAL" clId="{38598F7B-4439-4BF3-A721-77DFA42E6845}" dt="2024-04-29T19:08:26.931" v="27" actId="207"/>
          <ac:spMkLst>
            <pc:docMk/>
            <pc:sldMk cId="182985823" sldId="349"/>
            <ac:spMk id="78" creationId="{090DB87A-9ECF-4618-90E9-33B48AFDD8EC}"/>
          </ac:spMkLst>
        </pc:spChg>
        <pc:spChg chg="mod">
          <ac:chgData name="CINTIA DA COSTA PIMENTA" userId="245e2d17-268a-47c7-93e9-0edc4a31edb0" providerId="ADAL" clId="{38598F7B-4439-4BF3-A721-77DFA42E6845}" dt="2024-04-29T19:08:26.931" v="27" actId="207"/>
          <ac:spMkLst>
            <pc:docMk/>
            <pc:sldMk cId="182985823" sldId="349"/>
            <ac:spMk id="79" creationId="{02254E1E-9067-46DD-82CF-295776E59855}"/>
          </ac:spMkLst>
        </pc:spChg>
        <pc:spChg chg="mod">
          <ac:chgData name="CINTIA DA COSTA PIMENTA" userId="245e2d17-268a-47c7-93e9-0edc4a31edb0" providerId="ADAL" clId="{38598F7B-4439-4BF3-A721-77DFA42E6845}" dt="2024-04-29T19:19:59.481" v="272" actId="207"/>
          <ac:spMkLst>
            <pc:docMk/>
            <pc:sldMk cId="182985823" sldId="349"/>
            <ac:spMk id="81" creationId="{71E73924-41E6-4AA0-86E4-09DA4781910E}"/>
          </ac:spMkLst>
        </pc:spChg>
        <pc:spChg chg="mod">
          <ac:chgData name="CINTIA DA COSTA PIMENTA" userId="245e2d17-268a-47c7-93e9-0edc4a31edb0" providerId="ADAL" clId="{38598F7B-4439-4BF3-A721-77DFA42E6845}" dt="2024-04-29T19:22:21.019" v="361" actId="1038"/>
          <ac:spMkLst>
            <pc:docMk/>
            <pc:sldMk cId="182985823" sldId="349"/>
            <ac:spMk id="82" creationId="{108BA711-9E4F-48CB-B268-D3F1DDB30A6F}"/>
          </ac:spMkLst>
        </pc:spChg>
        <pc:grpChg chg="add mod">
          <ac:chgData name="CINTIA DA COSTA PIMENTA" userId="245e2d17-268a-47c7-93e9-0edc4a31edb0" providerId="ADAL" clId="{38598F7B-4439-4BF3-A721-77DFA42E6845}" dt="2024-04-29T19:12:57.067" v="127" actId="1035"/>
          <ac:grpSpMkLst>
            <pc:docMk/>
            <pc:sldMk cId="182985823" sldId="349"/>
            <ac:grpSpMk id="26" creationId="{4C09A59D-C50F-8095-2148-20CB02AF9F94}"/>
          </ac:grpSpMkLst>
        </pc:grpChg>
        <pc:grpChg chg="add mod">
          <ac:chgData name="CINTIA DA COSTA PIMENTA" userId="245e2d17-268a-47c7-93e9-0edc4a31edb0" providerId="ADAL" clId="{38598F7B-4439-4BF3-A721-77DFA42E6845}" dt="2024-04-29T19:20:44.767" v="297" actId="1037"/>
          <ac:grpSpMkLst>
            <pc:docMk/>
            <pc:sldMk cId="182985823" sldId="349"/>
            <ac:grpSpMk id="33" creationId="{25E0188C-BFC1-8128-E34D-3201A7C6006F}"/>
          </ac:grpSpMkLst>
        </pc:grpChg>
        <pc:grpChg chg="del">
          <ac:chgData name="CINTIA DA COSTA PIMENTA" userId="245e2d17-268a-47c7-93e9-0edc4a31edb0" providerId="ADAL" clId="{38598F7B-4439-4BF3-A721-77DFA42E6845}" dt="2024-04-29T19:11:37.827" v="62" actId="478"/>
          <ac:grpSpMkLst>
            <pc:docMk/>
            <pc:sldMk cId="182985823" sldId="349"/>
            <ac:grpSpMk id="56" creationId="{00000000-0000-0000-0000-000000000000}"/>
          </ac:grpSpMkLst>
        </pc:grpChg>
        <pc:graphicFrameChg chg="mod ord modGraphic">
          <ac:chgData name="CINTIA DA COSTA PIMENTA" userId="245e2d17-268a-47c7-93e9-0edc4a31edb0" providerId="ADAL" clId="{38598F7B-4439-4BF3-A721-77DFA42E6845}" dt="2024-04-29T19:24:37.180" v="405" actId="1076"/>
          <ac:graphicFrameMkLst>
            <pc:docMk/>
            <pc:sldMk cId="182985823" sldId="349"/>
            <ac:graphicFrameMk id="38" creationId="{00000000-0000-0000-0000-000000000000}"/>
          </ac:graphicFrameMkLst>
        </pc:graphicFrameChg>
        <pc:picChg chg="mod">
          <ac:chgData name="CINTIA DA COSTA PIMENTA" userId="245e2d17-268a-47c7-93e9-0edc4a31edb0" providerId="ADAL" clId="{38598F7B-4439-4BF3-A721-77DFA42E6845}" dt="2024-04-29T19:25:01.427" v="412" actId="1076"/>
          <ac:picMkLst>
            <pc:docMk/>
            <pc:sldMk cId="182985823" sldId="349"/>
            <ac:picMk id="11" creationId="{162776DE-27AD-0202-C266-095528AC1E20}"/>
          </ac:picMkLst>
        </pc:picChg>
        <pc:picChg chg="add del mod">
          <ac:chgData name="CINTIA DA COSTA PIMENTA" userId="245e2d17-268a-47c7-93e9-0edc4a31edb0" providerId="ADAL" clId="{38598F7B-4439-4BF3-A721-77DFA42E6845}" dt="2024-04-29T19:19:20.059" v="266" actId="478"/>
          <ac:picMkLst>
            <pc:docMk/>
            <pc:sldMk cId="182985823" sldId="349"/>
            <ac:picMk id="28" creationId="{FECD82B1-936E-58E2-CEF9-AB43B2C65989}"/>
          </ac:picMkLst>
        </pc:picChg>
        <pc:picChg chg="add del mod modCrop">
          <ac:chgData name="CINTIA DA COSTA PIMENTA" userId="245e2d17-268a-47c7-93e9-0edc4a31edb0" providerId="ADAL" clId="{38598F7B-4439-4BF3-A721-77DFA42E6845}" dt="2024-04-29T19:19:16.017" v="264" actId="21"/>
          <ac:picMkLst>
            <pc:docMk/>
            <pc:sldMk cId="182985823" sldId="349"/>
            <ac:picMk id="30" creationId="{7DBB71AF-0A45-1A7D-B153-3A5D21E3B94B}"/>
          </ac:picMkLst>
        </pc:picChg>
        <pc:picChg chg="add mod">
          <ac:chgData name="CINTIA DA COSTA PIMENTA" userId="245e2d17-268a-47c7-93e9-0edc4a31edb0" providerId="ADAL" clId="{38598F7B-4439-4BF3-A721-77DFA42E6845}" dt="2024-04-29T19:19:24.843" v="267" actId="164"/>
          <ac:picMkLst>
            <pc:docMk/>
            <pc:sldMk cId="182985823" sldId="349"/>
            <ac:picMk id="32" creationId="{A18FAE5B-9953-F625-8D2E-6A56093AF025}"/>
          </ac:picMkLst>
        </pc:picChg>
        <pc:picChg chg="del mod">
          <ac:chgData name="CINTIA DA COSTA PIMENTA" userId="245e2d17-268a-47c7-93e9-0edc4a31edb0" providerId="ADAL" clId="{38598F7B-4439-4BF3-A721-77DFA42E6845}" dt="2024-04-29T19:17:06.165" v="237" actId="478"/>
          <ac:picMkLst>
            <pc:docMk/>
            <pc:sldMk cId="182985823" sldId="349"/>
            <ac:picMk id="1026" creationId="{6C116FD7-58ED-4AA6-BDA6-99C698575926}"/>
          </ac:picMkLst>
        </pc:picChg>
        <pc:cxnChg chg="mod">
          <ac:chgData name="CINTIA DA COSTA PIMENTA" userId="245e2d17-268a-47c7-93e9-0edc4a31edb0" providerId="ADAL" clId="{38598F7B-4439-4BF3-A721-77DFA42E6845}" dt="2024-04-29T19:07:52.389" v="24" actId="692"/>
          <ac:cxnSpMkLst>
            <pc:docMk/>
            <pc:sldMk cId="182985823" sldId="349"/>
            <ac:cxnSpMk id="3" creationId="{6EBD8B1A-A803-1C74-F5ED-50E23BE5B805}"/>
          </ac:cxnSpMkLst>
        </pc:cxnChg>
        <pc:cxnChg chg="mod">
          <ac:chgData name="CINTIA DA COSTA PIMENTA" userId="245e2d17-268a-47c7-93e9-0edc4a31edb0" providerId="ADAL" clId="{38598F7B-4439-4BF3-A721-77DFA42E6845}" dt="2024-04-29T19:21:39.123" v="345" actId="14100"/>
          <ac:cxnSpMkLst>
            <pc:docMk/>
            <pc:sldMk cId="182985823" sldId="349"/>
            <ac:cxnSpMk id="4" creationId="{00000000-0000-0000-0000-000000000000}"/>
          </ac:cxnSpMkLst>
        </pc:cxnChg>
        <pc:cxnChg chg="mod">
          <ac:chgData name="CINTIA DA COSTA PIMENTA" userId="245e2d17-268a-47c7-93e9-0edc4a31edb0" providerId="ADAL" clId="{38598F7B-4439-4BF3-A721-77DFA42E6845}" dt="2024-04-29T19:22:43.241" v="365" actId="14100"/>
          <ac:cxnSpMkLst>
            <pc:docMk/>
            <pc:sldMk cId="182985823" sldId="349"/>
            <ac:cxnSpMk id="6" creationId="{C3545F0F-5A74-C77B-EC5D-FD1584C5F6AD}"/>
          </ac:cxnSpMkLst>
        </pc:cxnChg>
        <pc:cxnChg chg="mod">
          <ac:chgData name="CINTIA DA COSTA PIMENTA" userId="245e2d17-268a-47c7-93e9-0edc4a31edb0" providerId="ADAL" clId="{38598F7B-4439-4BF3-A721-77DFA42E6845}" dt="2024-04-29T19:22:46.509" v="366" actId="14100"/>
          <ac:cxnSpMkLst>
            <pc:docMk/>
            <pc:sldMk cId="182985823" sldId="349"/>
            <ac:cxnSpMk id="15" creationId="{5C652111-05D9-138E-EAF0-16A4297059C9}"/>
          </ac:cxnSpMkLst>
        </pc:cxnChg>
        <pc:cxnChg chg="mod">
          <ac:chgData name="CINTIA DA COSTA PIMENTA" userId="245e2d17-268a-47c7-93e9-0edc4a31edb0" providerId="ADAL" clId="{38598F7B-4439-4BF3-A721-77DFA42E6845}" dt="2024-04-29T19:07:52.389" v="24" actId="692"/>
          <ac:cxnSpMkLst>
            <pc:docMk/>
            <pc:sldMk cId="182985823" sldId="349"/>
            <ac:cxnSpMk id="18" creationId="{E33D6225-6A59-F258-EB35-1B988A3451F2}"/>
          </ac:cxnSpMkLst>
        </pc:cxnChg>
        <pc:cxnChg chg="mod">
          <ac:chgData name="CINTIA DA COSTA PIMENTA" userId="245e2d17-268a-47c7-93e9-0edc4a31edb0" providerId="ADAL" clId="{38598F7B-4439-4BF3-A721-77DFA42E6845}" dt="2024-04-29T19:07:52.389" v="24" actId="692"/>
          <ac:cxnSpMkLst>
            <pc:docMk/>
            <pc:sldMk cId="182985823" sldId="349"/>
            <ac:cxnSpMk id="21" creationId="{D1AAA513-E5E9-0E42-6ACC-A779364BAF84}"/>
          </ac:cxnSpMkLst>
        </pc:cxnChg>
        <pc:cxnChg chg="mod">
          <ac:chgData name="CINTIA DA COSTA PIMENTA" userId="245e2d17-268a-47c7-93e9-0edc4a31edb0" providerId="ADAL" clId="{38598F7B-4439-4BF3-A721-77DFA42E6845}" dt="2024-04-29T19:07:52.389" v="24" actId="692"/>
          <ac:cxnSpMkLst>
            <pc:docMk/>
            <pc:sldMk cId="182985823" sldId="349"/>
            <ac:cxnSpMk id="24" creationId="{3315BA21-7130-E2CC-8941-A016F88C7124}"/>
          </ac:cxnSpMkLst>
        </pc:cxnChg>
        <pc:cxnChg chg="mod">
          <ac:chgData name="CINTIA DA COSTA PIMENTA" userId="245e2d17-268a-47c7-93e9-0edc4a31edb0" providerId="ADAL" clId="{38598F7B-4439-4BF3-A721-77DFA42E6845}" dt="2024-04-29T19:07:52.389" v="24" actId="692"/>
          <ac:cxnSpMkLst>
            <pc:docMk/>
            <pc:sldMk cId="182985823" sldId="349"/>
            <ac:cxnSpMk id="71" creationId="{00000000-0000-0000-0000-000000000000}"/>
          </ac:cxnSpMkLst>
        </pc:cxnChg>
        <pc:cxnChg chg="mod">
          <ac:chgData name="CINTIA DA COSTA PIMENTA" userId="245e2d17-268a-47c7-93e9-0edc4a31edb0" providerId="ADAL" clId="{38598F7B-4439-4BF3-A721-77DFA42E6845}" dt="2024-04-29T19:21:22.980" v="303" actId="1076"/>
          <ac:cxnSpMkLst>
            <pc:docMk/>
            <pc:sldMk cId="182985823" sldId="349"/>
            <ac:cxnSpMk id="73" creationId="{BA80E09E-1C5A-474A-A42D-8CEF5A70E966}"/>
          </ac:cxnSpMkLst>
        </pc:cxnChg>
        <pc:cxnChg chg="mod">
          <ac:chgData name="CINTIA DA COSTA PIMENTA" userId="245e2d17-268a-47c7-93e9-0edc4a31edb0" providerId="ADAL" clId="{38598F7B-4439-4BF3-A721-77DFA42E6845}" dt="2024-04-29T19:23:29.677" v="387" actId="14100"/>
          <ac:cxnSpMkLst>
            <pc:docMk/>
            <pc:sldMk cId="182985823" sldId="349"/>
            <ac:cxnSpMk id="75" creationId="{74C8EAEF-CDCB-45AC-8520-D06623DB1FE6}"/>
          </ac:cxnSpMkLst>
        </pc:cxnChg>
        <pc:cxnChg chg="mod">
          <ac:chgData name="CINTIA DA COSTA PIMENTA" userId="245e2d17-268a-47c7-93e9-0edc4a31edb0" providerId="ADAL" clId="{38598F7B-4439-4BF3-A721-77DFA42E6845}" dt="2024-04-29T19:07:52.389" v="24" actId="692"/>
          <ac:cxnSpMkLst>
            <pc:docMk/>
            <pc:sldMk cId="182985823" sldId="349"/>
            <ac:cxnSpMk id="80" creationId="{CDF3CB99-0F7C-4880-ADFD-A550E5E36D83}"/>
          </ac:cxnSpMkLst>
        </pc:cxnChg>
        <pc:cxnChg chg="mod">
          <ac:chgData name="CINTIA DA COSTA PIMENTA" userId="245e2d17-268a-47c7-93e9-0edc4a31edb0" providerId="ADAL" clId="{38598F7B-4439-4BF3-A721-77DFA42E6845}" dt="2024-04-29T19:22:29.759" v="362" actId="14100"/>
          <ac:cxnSpMkLst>
            <pc:docMk/>
            <pc:sldMk cId="182985823" sldId="349"/>
            <ac:cxnSpMk id="83" creationId="{43148C5E-E21E-4A4F-AA1F-AFE4D7A09CD8}"/>
          </ac:cxnSpMkLst>
        </pc:cxnChg>
      </pc:sldChg>
      <pc:sldChg chg="del">
        <pc:chgData name="CINTIA DA COSTA PIMENTA" userId="245e2d17-268a-47c7-93e9-0edc4a31edb0" providerId="ADAL" clId="{38598F7B-4439-4BF3-A721-77DFA42E6845}" dt="2024-04-29T19:05:28.714" v="9" actId="47"/>
        <pc:sldMkLst>
          <pc:docMk/>
          <pc:sldMk cId="1899891228" sldId="354"/>
        </pc:sldMkLst>
      </pc:sldChg>
      <pc:sldChg chg="del">
        <pc:chgData name="CINTIA DA COSTA PIMENTA" userId="245e2d17-268a-47c7-93e9-0edc4a31edb0" providerId="ADAL" clId="{38598F7B-4439-4BF3-A721-77DFA42E6845}" dt="2024-04-29T19:06:33.526" v="13" actId="47"/>
        <pc:sldMkLst>
          <pc:docMk/>
          <pc:sldMk cId="1438617475" sldId="356"/>
        </pc:sldMkLst>
      </pc:sldChg>
      <pc:sldChg chg="del">
        <pc:chgData name="CINTIA DA COSTA PIMENTA" userId="245e2d17-268a-47c7-93e9-0edc4a31edb0" providerId="ADAL" clId="{38598F7B-4439-4BF3-A721-77DFA42E6845}" dt="2024-04-29T19:06:33.526" v="13" actId="47"/>
        <pc:sldMkLst>
          <pc:docMk/>
          <pc:sldMk cId="426551844" sldId="358"/>
        </pc:sldMkLst>
      </pc:sldChg>
      <pc:sldChg chg="del">
        <pc:chgData name="CINTIA DA COSTA PIMENTA" userId="245e2d17-268a-47c7-93e9-0edc4a31edb0" providerId="ADAL" clId="{38598F7B-4439-4BF3-A721-77DFA42E6845}" dt="2024-04-29T19:05:09.876" v="2" actId="47"/>
        <pc:sldMkLst>
          <pc:docMk/>
          <pc:sldMk cId="516376624" sldId="371"/>
        </pc:sldMkLst>
      </pc:sldChg>
      <pc:sldChg chg="del">
        <pc:chgData name="CINTIA DA COSTA PIMENTA" userId="245e2d17-268a-47c7-93e9-0edc4a31edb0" providerId="ADAL" clId="{38598F7B-4439-4BF3-A721-77DFA42E6845}" dt="2024-04-29T19:05:05.731" v="1" actId="47"/>
        <pc:sldMkLst>
          <pc:docMk/>
          <pc:sldMk cId="531583989" sldId="374"/>
        </pc:sldMkLst>
      </pc:sldChg>
      <pc:sldChg chg="del">
        <pc:chgData name="CINTIA DA COSTA PIMENTA" userId="245e2d17-268a-47c7-93e9-0edc4a31edb0" providerId="ADAL" clId="{38598F7B-4439-4BF3-A721-77DFA42E6845}" dt="2024-04-29T19:05:25.272" v="7" actId="47"/>
        <pc:sldMkLst>
          <pc:docMk/>
          <pc:sldMk cId="2857336756" sldId="388"/>
        </pc:sldMkLst>
      </pc:sldChg>
      <pc:sldChg chg="del">
        <pc:chgData name="CINTIA DA COSTA PIMENTA" userId="245e2d17-268a-47c7-93e9-0edc4a31edb0" providerId="ADAL" clId="{38598F7B-4439-4BF3-A721-77DFA42E6845}" dt="2024-04-29T19:05:27.293" v="8" actId="47"/>
        <pc:sldMkLst>
          <pc:docMk/>
          <pc:sldMk cId="3936042278" sldId="389"/>
        </pc:sldMkLst>
      </pc:sldChg>
      <pc:sldChg chg="del">
        <pc:chgData name="CINTIA DA COSTA PIMENTA" userId="245e2d17-268a-47c7-93e9-0edc4a31edb0" providerId="ADAL" clId="{38598F7B-4439-4BF3-A721-77DFA42E6845}" dt="2024-04-29T19:05:14.720" v="3" actId="47"/>
        <pc:sldMkLst>
          <pc:docMk/>
          <pc:sldMk cId="3493685983" sldId="391"/>
        </pc:sldMkLst>
      </pc:sldChg>
      <pc:sldChg chg="del">
        <pc:chgData name="CINTIA DA COSTA PIMENTA" userId="245e2d17-268a-47c7-93e9-0edc4a31edb0" providerId="ADAL" clId="{38598F7B-4439-4BF3-A721-77DFA42E6845}" dt="2024-04-29T19:05:31.094" v="10" actId="47"/>
        <pc:sldMkLst>
          <pc:docMk/>
          <pc:sldMk cId="3312474532" sldId="393"/>
        </pc:sldMkLst>
      </pc:sldChg>
      <pc:sldChg chg="del">
        <pc:chgData name="CINTIA DA COSTA PIMENTA" userId="245e2d17-268a-47c7-93e9-0edc4a31edb0" providerId="ADAL" clId="{38598F7B-4439-4BF3-A721-77DFA42E6845}" dt="2024-04-29T19:05:19.554" v="5" actId="47"/>
        <pc:sldMkLst>
          <pc:docMk/>
          <pc:sldMk cId="3185757177" sldId="402"/>
        </pc:sldMkLst>
      </pc:sldChg>
      <pc:sldChg chg="del">
        <pc:chgData name="CINTIA DA COSTA PIMENTA" userId="245e2d17-268a-47c7-93e9-0edc4a31edb0" providerId="ADAL" clId="{38598F7B-4439-4BF3-A721-77DFA42E6845}" dt="2024-04-29T19:05:17.920" v="4" actId="47"/>
        <pc:sldMkLst>
          <pc:docMk/>
          <pc:sldMk cId="3581996147" sldId="403"/>
        </pc:sldMkLst>
      </pc:sldChg>
      <pc:sldChg chg="del">
        <pc:chgData name="CINTIA DA COSTA PIMENTA" userId="245e2d17-268a-47c7-93e9-0edc4a31edb0" providerId="ADAL" clId="{38598F7B-4439-4BF3-A721-77DFA42E6845}" dt="2024-04-29T19:06:33.526" v="13" actId="47"/>
        <pc:sldMkLst>
          <pc:docMk/>
          <pc:sldMk cId="2224392069" sldId="404"/>
        </pc:sldMkLst>
      </pc:sldChg>
      <pc:sldChg chg="del">
        <pc:chgData name="CINTIA DA COSTA PIMENTA" userId="245e2d17-268a-47c7-93e9-0edc4a31edb0" providerId="ADAL" clId="{38598F7B-4439-4BF3-A721-77DFA42E6845}" dt="2024-04-29T19:05:00.234" v="0" actId="47"/>
        <pc:sldMkLst>
          <pc:docMk/>
          <pc:sldMk cId="0" sldId="408"/>
        </pc:sldMkLst>
      </pc:sldChg>
      <pc:sldChg chg="del">
        <pc:chgData name="CINTIA DA COSTA PIMENTA" userId="245e2d17-268a-47c7-93e9-0edc4a31edb0" providerId="ADAL" clId="{38598F7B-4439-4BF3-A721-77DFA42E6845}" dt="2024-04-29T19:05:34.875" v="11" actId="47"/>
        <pc:sldMkLst>
          <pc:docMk/>
          <pc:sldMk cId="0" sldId="430"/>
        </pc:sldMkLst>
      </pc:sldChg>
      <pc:sldChg chg="del">
        <pc:chgData name="CINTIA DA COSTA PIMENTA" userId="245e2d17-268a-47c7-93e9-0edc4a31edb0" providerId="ADAL" clId="{38598F7B-4439-4BF3-A721-77DFA42E6845}" dt="2024-04-29T19:06:28.793" v="12" actId="47"/>
        <pc:sldMkLst>
          <pc:docMk/>
          <pc:sldMk cId="0" sldId="448"/>
        </pc:sldMkLst>
      </pc:sldChg>
      <pc:sldChg chg="del">
        <pc:chgData name="CINTIA DA COSTA PIMENTA" userId="245e2d17-268a-47c7-93e9-0edc4a31edb0" providerId="ADAL" clId="{38598F7B-4439-4BF3-A721-77DFA42E6845}" dt="2024-04-29T19:05:00.234" v="0" actId="47"/>
        <pc:sldMkLst>
          <pc:docMk/>
          <pc:sldMk cId="2033860139" sldId="449"/>
        </pc:sldMkLst>
      </pc:sldChg>
      <pc:sldChg chg="del">
        <pc:chgData name="CINTIA DA COSTA PIMENTA" userId="245e2d17-268a-47c7-93e9-0edc4a31edb0" providerId="ADAL" clId="{38598F7B-4439-4BF3-A721-77DFA42E6845}" dt="2024-04-29T19:05:09.876" v="2" actId="47"/>
        <pc:sldMkLst>
          <pc:docMk/>
          <pc:sldMk cId="3312269539" sldId="451"/>
        </pc:sldMkLst>
      </pc:sldChg>
      <pc:sldChg chg="modSp mod">
        <pc:chgData name="CINTIA DA COSTA PIMENTA" userId="245e2d17-268a-47c7-93e9-0edc4a31edb0" providerId="ADAL" clId="{38598F7B-4439-4BF3-A721-77DFA42E6845}" dt="2024-04-29T19:07:00.019" v="20" actId="207"/>
        <pc:sldMkLst>
          <pc:docMk/>
          <pc:sldMk cId="0" sldId="454"/>
        </pc:sldMkLst>
        <pc:spChg chg="mod">
          <ac:chgData name="CINTIA DA COSTA PIMENTA" userId="245e2d17-268a-47c7-93e9-0edc4a31edb0" providerId="ADAL" clId="{38598F7B-4439-4BF3-A721-77DFA42E6845}" dt="2024-04-29T19:07:00.019" v="20" actId="207"/>
          <ac:spMkLst>
            <pc:docMk/>
            <pc:sldMk cId="0" sldId="454"/>
            <ac:spMk id="19" creationId="{00000000-0000-0000-0000-000000000000}"/>
          </ac:spMkLst>
        </pc:spChg>
        <pc:spChg chg="mod">
          <ac:chgData name="CINTIA DA COSTA PIMENTA" userId="245e2d17-268a-47c7-93e9-0edc4a31edb0" providerId="ADAL" clId="{38598F7B-4439-4BF3-A721-77DFA42E6845}" dt="2024-04-29T19:06:47.398" v="19" actId="1037"/>
          <ac:spMkLst>
            <pc:docMk/>
            <pc:sldMk cId="0" sldId="454"/>
            <ac:spMk id="24" creationId="{00000000-0000-0000-0000-000000000000}"/>
          </ac:spMkLst>
        </pc:spChg>
      </pc:sldChg>
      <pc:sldChg chg="add">
        <pc:chgData name="CINTIA DA COSTA PIMENTA" userId="245e2d17-268a-47c7-93e9-0edc4a31edb0" providerId="ADAL" clId="{38598F7B-4439-4BF3-A721-77DFA42E6845}" dt="2024-04-29T19:07:15.055" v="21" actId="2890"/>
        <pc:sldMkLst>
          <pc:docMk/>
          <pc:sldMk cId="2842065054" sldId="4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HC%202021\PIZZAS%20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</c:v>
                </c:pt>
              </c:strCache>
            </c:strRef>
          </c:tx>
          <c:spPr>
            <a:ln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rgbClr val="00206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A9FE-4761-A203-6E560D57C0DF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00206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A9FE-4761-A203-6E560D57C0DF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rgbClr val="00206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A9FE-4761-A203-6E560D57C0DF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rgbClr val="00206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7-A9FE-4761-A203-6E560D57C0DF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 w="19050">
                <a:solidFill>
                  <a:srgbClr val="00206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9-A9FE-4761-A203-6E560D57C0DF}"/>
              </c:ext>
            </c:extLst>
          </c:dPt>
          <c:dPt>
            <c:idx val="5"/>
            <c:bubble3D val="0"/>
            <c:spPr>
              <a:solidFill>
                <a:schemeClr val="accent5">
                  <a:tint val="50000"/>
                </a:schemeClr>
              </a:solidFill>
              <a:ln w="19050">
                <a:solidFill>
                  <a:srgbClr val="00206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B-A9FE-4761-A203-6E560D57C0DF}"/>
              </c:ext>
            </c:extLst>
          </c:dPt>
          <c:dLbls>
            <c:dLbl>
              <c:idx val="0"/>
              <c:layout>
                <c:manualLayout>
                  <c:x val="-5.8452650325373522E-2"/>
                  <c:y val="-0.132637427987934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16CF88CB-B396-4C39-9DBE-FBBB9BADA5F6}" type="CATEGORYNAME">
                      <a:rPr lang="en-US" sz="1600" baseline="0" smtClean="0">
                        <a:solidFill>
                          <a:schemeClr val="bg1"/>
                        </a:solidFill>
                      </a:rPr>
                      <a:pPr>
                        <a:defRPr sz="1600" b="1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[NOME DA CATEGORIA]</a:t>
                    </a:fld>
                    <a:endParaRPr lang="en-US" sz="1600" baseline="0" dirty="0">
                      <a:solidFill>
                        <a:schemeClr val="bg1"/>
                      </a:solidFill>
                    </a:endParaRPr>
                  </a:p>
                  <a:p>
                    <a:pPr>
                      <a:defRPr sz="16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1600" baseline="0" dirty="0">
                        <a:solidFill>
                          <a:schemeClr val="bg1"/>
                        </a:solidFill>
                      </a:rPr>
                      <a:t> </a:t>
                    </a:r>
                    <a:fld id="{5D0A7977-0417-4E29-B135-2FC0A4466E2E}" type="VALUE">
                      <a:rPr lang="en-US" sz="1600" baseline="0" dirty="0">
                        <a:solidFill>
                          <a:schemeClr val="bg1"/>
                        </a:solidFill>
                      </a:rPr>
                      <a:pPr>
                        <a:defRPr sz="1600" b="1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[VALOR]</a:t>
                    </a:fld>
                    <a:endParaRPr lang="en-US" sz="1600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7742583526191303"/>
                      <c:h val="0.3285475114443288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9FE-4761-A203-6E560D57C0DF}"/>
                </c:ext>
              </c:extLst>
            </c:dLbl>
            <c:dLbl>
              <c:idx val="1"/>
              <c:layout>
                <c:manualLayout>
                  <c:x val="1.819009421895889E-2"/>
                  <c:y val="-8.070383967029269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pt-BR" sz="1800" b="1" i="0" u="none" strike="noStrike" kern="1200" baseline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D8A96FCE-3EDF-4537-9EE2-EAF6A20CCF7F}" type="CATEGORYNAME">
                      <a:rPr lang="en-US">
                        <a:solidFill>
                          <a:schemeClr val="bg1"/>
                        </a:solidFill>
                        <a:effectLst/>
                      </a:rPr>
                      <a:pPr algn="ctr" rtl="0">
                        <a:defRPr lang="pt-BR" sz="1800" b="1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[NOME DA CATEGORIA]</a:t>
                    </a:fld>
                    <a:r>
                      <a:rPr lang="en-US" baseline="0" dirty="0"/>
                      <a:t> </a:t>
                    </a:r>
                    <a:fld id="{E2A84837-A8F6-464F-855E-0652485506A9}" type="VALUE">
                      <a:rPr lang="en-US" baseline="0">
                        <a:solidFill>
                          <a:schemeClr val="bg1"/>
                        </a:solidFill>
                        <a:effectLst/>
                      </a:rPr>
                      <a:pPr algn="ctr" rtl="0">
                        <a:defRPr lang="pt-BR" sz="1800" b="1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[VALOR]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pt-BR" sz="18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9604392664264428"/>
                      <c:h val="0.3653514097166542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9FE-4761-A203-6E560D57C0DF}"/>
                </c:ext>
              </c:extLst>
            </c:dLbl>
            <c:dLbl>
              <c:idx val="2"/>
              <c:layout>
                <c:manualLayout>
                  <c:x val="-7.6398538948715677E-2"/>
                  <c:y val="-6.8487335557402967E-2"/>
                </c:manualLayout>
              </c:layout>
              <c:tx>
                <c:rich>
                  <a:bodyPr/>
                  <a:lstStyle/>
                  <a:p>
                    <a:fld id="{47CF1CFA-6B20-49B0-93B1-8857E6967777}" type="CATEGORYNAME">
                      <a:rPr lang="en-US" b="0">
                        <a:solidFill>
                          <a:srgbClr val="002060"/>
                        </a:solidFill>
                      </a:rPr>
                      <a:pPr/>
                      <a:t>[NOME DA CATEGORIA]</a:t>
                    </a:fld>
                    <a:r>
                      <a:rPr lang="en-US" b="0" baseline="0" dirty="0">
                        <a:solidFill>
                          <a:srgbClr val="002060"/>
                        </a:solidFill>
                      </a:rPr>
                      <a:t> </a:t>
                    </a:r>
                    <a:fld id="{80012200-E59F-476B-B112-BB8121B954F7}" type="VALUE">
                      <a:rPr lang="en-US" b="0" baseline="0">
                        <a:solidFill>
                          <a:srgbClr val="002060"/>
                        </a:solidFill>
                      </a:rPr>
                      <a:pPr/>
                      <a:t>[VALOR]</a:t>
                    </a:fld>
                    <a:endParaRPr lang="en-US" b="0" baseline="0" dirty="0">
                      <a:solidFill>
                        <a:srgbClr val="002060"/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4502970714521219"/>
                      <c:h val="0.1707886483321782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9FE-4761-A203-6E560D57C0DF}"/>
                </c:ext>
              </c:extLst>
            </c:dLbl>
            <c:dLbl>
              <c:idx val="3"/>
              <c:layout>
                <c:manualLayout>
                  <c:x val="-0.13840871337023489"/>
                  <c:y val="-5.581501754105590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12479E9-05A4-4CCF-B483-F6035F56C6CE}" type="CATEGORYNAME">
                      <a:rPr lang="en-US" b="0">
                        <a:solidFill>
                          <a:srgbClr val="002060"/>
                        </a:solidFill>
                      </a:rPr>
                      <a:pPr>
                        <a:defRPr/>
                      </a:pPr>
                      <a:t>[NOME DA CATEGORIA]</a:t>
                    </a:fld>
                    <a:r>
                      <a:rPr lang="en-US" b="0" baseline="0" dirty="0"/>
                      <a:t> </a:t>
                    </a:r>
                    <a:fld id="{62F7482B-7C70-4D0F-8EB6-0D4DF6AE4B62}" type="VALUE">
                      <a:rPr lang="en-US" b="0" baseline="0">
                        <a:solidFill>
                          <a:srgbClr val="002060"/>
                        </a:solidFill>
                      </a:rPr>
                      <a:pPr>
                        <a:defRPr/>
                      </a:pPr>
                      <a:t>[VALOR]</a:t>
                    </a:fld>
                    <a:endParaRPr lang="en-US" b="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294801843988574"/>
                      <c:h val="0.2305210511092458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9FE-4761-A203-6E560D57C0DF}"/>
                </c:ext>
              </c:extLst>
            </c:dLbl>
            <c:dLbl>
              <c:idx val="4"/>
              <c:layout>
                <c:manualLayout>
                  <c:x val="-8.3944277009640175E-2"/>
                  <c:y val="-6.308057207045926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747A48C-F41E-4CD8-93BC-89EB6F668C7C}" type="CATEGORYNAME">
                      <a:rPr lang="en-US" b="0">
                        <a:solidFill>
                          <a:srgbClr val="002060"/>
                        </a:solidFill>
                      </a:rPr>
                      <a:pPr>
                        <a:defRPr/>
                      </a:pPr>
                      <a:t>[NOME DA CATEGORIA]</a:t>
                    </a:fld>
                    <a:r>
                      <a:rPr lang="en-US" b="0" baseline="0" dirty="0"/>
                      <a:t> </a:t>
                    </a:r>
                    <a:fld id="{33E26D2C-99A8-49F1-957B-1584C9447CF4}" type="VALUE">
                      <a:rPr lang="en-US" b="0" baseline="0"/>
                      <a:pPr>
                        <a:defRPr/>
                      </a:pPr>
                      <a:t>[VALOR]</a:t>
                    </a:fld>
                    <a:endParaRPr lang="en-US" b="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33838101286455"/>
                      <c:h val="0.1550498412500985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A9FE-4761-A203-6E560D57C0DF}"/>
                </c:ext>
              </c:extLst>
            </c:dLbl>
            <c:dLbl>
              <c:idx val="5"/>
              <c:layout>
                <c:manualLayout>
                  <c:x val="-7.2760376875835558E-2"/>
                  <c:y val="-0.1024572844939524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0" dirty="0" err="1">
                        <a:solidFill>
                          <a:srgbClr val="002060"/>
                        </a:solidFill>
                      </a:rPr>
                      <a:t>Coletor</a:t>
                    </a:r>
                    <a:r>
                      <a:rPr lang="en-US" b="0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b="0" baseline="0" dirty="0">
                        <a:solidFill>
                          <a:srgbClr val="002060"/>
                        </a:solidFill>
                      </a:rPr>
                      <a:t> </a:t>
                    </a:r>
                    <a:fld id="{480B16C6-04A5-4F81-AED7-72A578BA5BA6}" type="VALUE">
                      <a:rPr lang="en-US" b="0" baseline="0" dirty="0">
                        <a:solidFill>
                          <a:srgbClr val="002060"/>
                        </a:solidFill>
                      </a:rPr>
                      <a:pPr>
                        <a:defRPr>
                          <a:solidFill>
                            <a:srgbClr val="002060"/>
                          </a:solidFill>
                        </a:defRPr>
                      </a:pPr>
                      <a:t>[VALOR]</a:t>
                    </a:fld>
                    <a:endParaRPr lang="en-US" b="0" baseline="0" dirty="0">
                      <a:solidFill>
                        <a:srgbClr val="00206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4216458110791136"/>
                      <c:h val="0.157198747923578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A9FE-4761-A203-6E560D57C0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Monitor</c:v>
                </c:pt>
                <c:pt idx="1">
                  <c:v>Desktop</c:v>
                </c:pt>
                <c:pt idx="2">
                  <c:v>Notebook</c:v>
                </c:pt>
                <c:pt idx="3">
                  <c:v>Impressora</c:v>
                </c:pt>
                <c:pt idx="4">
                  <c:v>Switch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0%</c:formatCode>
                <c:ptCount val="6"/>
                <c:pt idx="0">
                  <c:v>0.36599999999999999</c:v>
                </c:pt>
                <c:pt idx="1">
                  <c:v>0.28320000000000001</c:v>
                </c:pt>
                <c:pt idx="2">
                  <c:v>0.2072</c:v>
                </c:pt>
                <c:pt idx="3">
                  <c:v>4.8800000000000003E-2</c:v>
                </c:pt>
                <c:pt idx="4">
                  <c:v>4.7100000000000003E-2</c:v>
                </c:pt>
                <c:pt idx="5">
                  <c:v>4.7100000000000003E-2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9FE-4761-A203-6E560D57C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634532428073072E-2"/>
          <c:y val="0.29811558573228697"/>
          <c:w val="0.93537746268718902"/>
          <c:h val="0.414037876618663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Consumo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042F-4AC9-B204-41352ED2B9A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042F-4AC9-B204-41352ED2B9A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042F-4AC9-B204-41352ED2B9AF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Planilha1!$B$2:$B$13</c:f>
              <c:numCache>
                <c:formatCode>_-* #,##0_-;\-* #,##0_-;_-* "-"??_-;_-@_-</c:formatCode>
                <c:ptCount val="12"/>
                <c:pt idx="0">
                  <c:v>8555.5770192307682</c:v>
                </c:pt>
                <c:pt idx="1">
                  <c:v>8629.6226153846146</c:v>
                </c:pt>
                <c:pt idx="2">
                  <c:v>9458.1997884615375</c:v>
                </c:pt>
                <c:pt idx="3">
                  <c:v>7915.2688461538428</c:v>
                </c:pt>
                <c:pt idx="4">
                  <c:v>8234.3870961538469</c:v>
                </c:pt>
                <c:pt idx="5">
                  <c:v>8671.6880384615361</c:v>
                </c:pt>
                <c:pt idx="6">
                  <c:v>7402.9758653846147</c:v>
                </c:pt>
                <c:pt idx="7">
                  <c:v>8370.9538653846193</c:v>
                </c:pt>
                <c:pt idx="8">
                  <c:v>7127.1785192307698</c:v>
                </c:pt>
                <c:pt idx="9">
                  <c:v>9344.7712115384602</c:v>
                </c:pt>
                <c:pt idx="10">
                  <c:v>9081.730442307693</c:v>
                </c:pt>
                <c:pt idx="11">
                  <c:v>8898.0117884615411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42F-4AC9-B204-41352ED2B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42853288"/>
        <c:axId val="442851976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2.9494104555059578E-2"/>
                  <c:y val="-2.01310869587204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42F-4AC9-B204-41352ED2B9A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Planilha1!$C$2:$C$13</c:f>
              <c:numCache>
                <c:formatCode>0%</c:formatCode>
                <c:ptCount val="12"/>
                <c:pt idx="0">
                  <c:v>8.4133605097601899E-2</c:v>
                </c:pt>
                <c:pt idx="1">
                  <c:v>8.4861752706117524E-2</c:v>
                </c:pt>
                <c:pt idx="2">
                  <c:v>9.3009792810934327E-2</c:v>
                </c:pt>
                <c:pt idx="3">
                  <c:v>7.7836959663479616E-2</c:v>
                </c:pt>
                <c:pt idx="4">
                  <c:v>8.0975096198816668E-2</c:v>
                </c:pt>
                <c:pt idx="5">
                  <c:v>8.5275414541603589E-2</c:v>
                </c:pt>
                <c:pt idx="6">
                  <c:v>7.279918661305515E-2</c:v>
                </c:pt>
                <c:pt idx="7">
                  <c:v>8.2318062851573212E-2</c:v>
                </c:pt>
                <c:pt idx="8">
                  <c:v>7.0087058026506541E-2</c:v>
                </c:pt>
                <c:pt idx="9">
                  <c:v>9.1894361896551993E-2</c:v>
                </c:pt>
                <c:pt idx="10">
                  <c:v>8.9307678595906451E-2</c:v>
                </c:pt>
                <c:pt idx="11">
                  <c:v>8.7501030997852947E-2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42F-4AC9-B204-41352ED2B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6453048"/>
        <c:axId val="376448128"/>
      </c:lineChart>
      <c:catAx>
        <c:axId val="442853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2851976"/>
        <c:crosses val="autoZero"/>
        <c:auto val="1"/>
        <c:lblAlgn val="ctr"/>
        <c:lblOffset val="100"/>
        <c:noMultiLvlLbl val="0"/>
      </c:catAx>
      <c:valAx>
        <c:axId val="442851976"/>
        <c:scaling>
          <c:orientation val="minMax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2853288"/>
        <c:crosses val="autoZero"/>
        <c:crossBetween val="between"/>
        <c:majorUnit val="2000"/>
      </c:valAx>
      <c:valAx>
        <c:axId val="376448128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6453048"/>
        <c:crosses val="max"/>
        <c:crossBetween val="between"/>
        <c:majorUnit val="0.2"/>
      </c:valAx>
      <c:catAx>
        <c:axId val="376453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6448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>
      <a:outerShdw blurRad="50800" dist="38100" dir="16200000" rotWithShape="0">
        <a:prstClr val="black">
          <a:alpha val="40000"/>
        </a:prstClr>
      </a:outerShdw>
    </a:effectLst>
  </c:spPr>
  <c:txPr>
    <a:bodyPr/>
    <a:lstStyle/>
    <a:p>
      <a:pPr>
        <a:defRPr>
          <a:solidFill>
            <a:srgbClr val="002060"/>
          </a:solidFill>
        </a:defRPr>
      </a:pPr>
      <a:endParaRPr lang="pt-B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50823500053474E-2"/>
          <c:y val="0.18830979331788961"/>
          <c:w val="0.90379130868774726"/>
          <c:h val="0.6825951460454950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4.2300423603769599E-3"/>
                  <c:y val="-0.3578277883970100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2E2-4EEF-ADBD-58CC4899649C}"/>
                </c:ext>
              </c:extLst>
            </c:dLbl>
            <c:dLbl>
              <c:idx val="1"/>
              <c:layout>
                <c:manualLayout>
                  <c:x val="-5.4193983936903163E-6"/>
                  <c:y val="-0.2199671572419904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E2-4EEF-ADBD-58CC4899649C}"/>
                </c:ext>
              </c:extLst>
            </c:dLbl>
            <c:dLbl>
              <c:idx val="2"/>
              <c:layout>
                <c:manualLayout>
                  <c:x val="1.4100141201256534E-3"/>
                  <c:y val="-9.435117106088905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2E2-4EEF-ADBD-58CC4899649C}"/>
                </c:ext>
              </c:extLst>
            </c:dLbl>
            <c:dLbl>
              <c:idx val="3"/>
              <c:layout>
                <c:manualLayout>
                  <c:x val="4.2300423603769599E-3"/>
                  <c:y val="-7.836255497620164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E2-4EEF-ADBD-58CC4899649C}"/>
                </c:ext>
              </c:extLst>
            </c:dLbl>
            <c:dLbl>
              <c:idx val="4"/>
              <c:layout>
                <c:manualLayout>
                  <c:x val="-5.6400564805026135E-3"/>
                  <c:y val="-7.168073976264817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2E2-4EEF-ADBD-58CC4899649C}"/>
                </c:ext>
              </c:extLst>
            </c:dLbl>
            <c:dLbl>
              <c:idx val="5"/>
              <c:layout>
                <c:manualLayout>
                  <c:x val="-2.8200282402513067E-3"/>
                  <c:y val="-8.058281691398339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E2-4EEF-ADBD-58CC4899649C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SWITCH</c:v>
                </c:pt>
                <c:pt idx="4">
                  <c:v>IMPRESSORA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_-"R$"* #,##0.00_-;\-"R$"* #,##0.00_-;_-"R$"* "-"??_-;_-@_-</c:formatCode>
                <c:ptCount val="6"/>
                <c:pt idx="0">
                  <c:v>181935.93599999999</c:v>
                </c:pt>
                <c:pt idx="1">
                  <c:v>103549.68</c:v>
                </c:pt>
                <c:pt idx="2">
                  <c:v>42409.785600000003</c:v>
                </c:pt>
                <c:pt idx="3">
                  <c:v>11525.5296</c:v>
                </c:pt>
                <c:pt idx="4">
                  <c:v>11206.727999999999</c:v>
                </c:pt>
                <c:pt idx="5">
                  <c:v>7300.7999999999993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2E2-4EEF-ADBD-58CC489964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459851408"/>
        <c:axId val="459854360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Coluna1</c:v>
                </c:pt>
              </c:strCache>
            </c:strRef>
          </c:tx>
          <c:spPr>
            <a:ln w="34925" cap="rnd">
              <a:solidFill>
                <a:srgbClr val="00206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1"/>
              <c:layout>
                <c:manualLayout>
                  <c:x val="-3.655771316429382E-2"/>
                  <c:y val="-7.62094395443482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2E2-4EEF-ADBD-58CC4899649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SWITCH</c:v>
                </c:pt>
                <c:pt idx="4">
                  <c:v>IMPRESSORA</c:v>
                </c:pt>
                <c:pt idx="5">
                  <c:v>COLETOR</c:v>
                </c:pt>
              </c:strCache>
            </c:strRef>
          </c:cat>
          <c:val>
            <c:numRef>
              <c:f>Planilha1!$C$2:$C$7</c:f>
              <c:numCache>
                <c:formatCode>0.00%</c:formatCode>
                <c:ptCount val="6"/>
                <c:pt idx="0">
                  <c:v>0.50830251499599111</c:v>
                </c:pt>
                <c:pt idx="1">
                  <c:v>0.79760524390288545</c:v>
                </c:pt>
                <c:pt idx="2">
                  <c:v>0.91609200993090523</c:v>
                </c:pt>
                <c:pt idx="3">
                  <c:v>0.94829266149619429</c:v>
                </c:pt>
                <c:pt idx="4">
                  <c:v>0.99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2E2-4EEF-ADBD-58CC489964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146744"/>
        <c:axId val="283147728"/>
      </c:lineChart>
      <c:catAx>
        <c:axId val="45985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9854360"/>
        <c:crosses val="autoZero"/>
        <c:auto val="1"/>
        <c:lblAlgn val="ctr"/>
        <c:lblOffset val="100"/>
        <c:tickLblSkip val="1"/>
        <c:noMultiLvlLbl val="0"/>
      </c:catAx>
      <c:valAx>
        <c:axId val="459854360"/>
        <c:scaling>
          <c:orientation val="minMax"/>
          <c:max val="42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&quot;R$&quot;* #,##0.00_-;\-&quot;R$&quot;* #,##0.00_-;_-&quot;R$&quot;* &quot;-&quot;??_-;_-@_-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9851408"/>
        <c:crosses val="autoZero"/>
        <c:crossBetween val="between"/>
      </c:valAx>
      <c:valAx>
        <c:axId val="283147728"/>
        <c:scaling>
          <c:orientation val="minMax"/>
          <c:min val="0"/>
        </c:scaling>
        <c:delete val="0"/>
        <c:axPos val="r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83146744"/>
        <c:crosses val="max"/>
        <c:crossBetween val="between"/>
        <c:majorUnit val="0.2"/>
      </c:valAx>
      <c:catAx>
        <c:axId val="283146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31477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>
      <a:outerShdw blurRad="50800" dist="38100" dir="16200000" rotWithShape="0">
        <a:prstClr val="black">
          <a:alpha val="40000"/>
        </a:prstClr>
      </a:outerShdw>
    </a:effectLst>
  </c:spPr>
  <c:txPr>
    <a:bodyPr/>
    <a:lstStyle/>
    <a:p>
      <a:pPr>
        <a:defRPr b="1">
          <a:solidFill>
            <a:srgbClr val="002060"/>
          </a:solidFill>
        </a:defRPr>
      </a:pPr>
      <a:endParaRPr lang="pt-B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5A-4D83-9ADB-BF13D0C05EBE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5A-4D83-9ADB-BF13D0C05EBE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5A-4D83-9ADB-BF13D0C05EBE}"/>
              </c:ext>
            </c:extLst>
          </c:dPt>
          <c:dLbls>
            <c:dLbl>
              <c:idx val="0"/>
              <c:layout>
                <c:manualLayout>
                  <c:x val="-5.1184648717494518E-3"/>
                  <c:y val="-0.345013774061631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5A-4D83-9ADB-BF13D0C05EB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5A-4D83-9ADB-BF13D0C05EBE}"/>
                </c:ext>
              </c:extLst>
            </c:dLbl>
            <c:dLbl>
              <c:idx val="2"/>
              <c:layout>
                <c:manualLayout>
                  <c:x val="-7.677543186180422E-3"/>
                  <c:y val="-0.120370370370370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F5A-4D83-9ADB-BF13D0C05E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'Planilha2 (2)'!$AE$28:$AG$28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Proposta</c:v>
                </c:pt>
              </c:strCache>
            </c:strRef>
          </c:cat>
          <c:val>
            <c:numRef>
              <c:f>'Planilha2 (2)'!$AE$29:$AG$29</c:f>
              <c:numCache>
                <c:formatCode>General</c:formatCode>
                <c:ptCount val="3"/>
                <c:pt idx="0">
                  <c:v>270</c:v>
                </c:pt>
                <c:pt idx="1">
                  <c:v>54</c:v>
                </c:pt>
                <c:pt idx="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5A-4D83-9ADB-BF13D0C05EBE}"/>
            </c:ext>
          </c:extLst>
        </c:ser>
        <c:ser>
          <c:idx val="1"/>
          <c:order val="1"/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F5A-4D83-9ADB-BF13D0C05EBE}"/>
              </c:ext>
            </c:extLst>
          </c:dPt>
          <c:dLbls>
            <c:dLbl>
              <c:idx val="1"/>
              <c:layout>
                <c:manualLayout>
                  <c:x val="0"/>
                  <c:y val="-0.285171717676862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F5A-4D83-9ADB-BF13D0C05E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'Planilha2 (2)'!$AE$28:$AG$28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Proposta</c:v>
                </c:pt>
              </c:strCache>
            </c:strRef>
          </c:cat>
          <c:val>
            <c:numRef>
              <c:f>'Planilha2 (2)'!$AE$30:$AG$30</c:f>
              <c:numCache>
                <c:formatCode>General</c:formatCode>
                <c:ptCount val="3"/>
                <c:pt idx="1">
                  <c:v>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5A-4D83-9ADB-BF13D0C05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100"/>
        <c:axId val="386035880"/>
        <c:axId val="386036864"/>
      </c:barChart>
      <c:catAx>
        <c:axId val="386035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6036864"/>
        <c:crosses val="autoZero"/>
        <c:auto val="1"/>
        <c:lblAlgn val="ctr"/>
        <c:lblOffset val="100"/>
        <c:noMultiLvlLbl val="0"/>
      </c:catAx>
      <c:valAx>
        <c:axId val="386036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6035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17562090824068E-2"/>
          <c:y val="0.18000849272943512"/>
          <c:w val="0.8798243561011182"/>
          <c:h val="0.709051327625518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F696-4F01-8028-1985E32E0183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96-4F01-8028-1985E32E01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Planilha1!$B$2:$B$4</c:f>
              <c:numCache>
                <c:formatCode>#,##0</c:formatCode>
                <c:ptCount val="3"/>
                <c:pt idx="1">
                  <c:v>7.4499999999999993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96-4F01-8028-1985E32E018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Emb.Metal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Planilha1!$C$2:$C$4</c:f>
              <c:numCache>
                <c:formatCode>#,##0</c:formatCode>
                <c:ptCount val="3"/>
                <c:pt idx="0">
                  <c:v>9.4499999999999993</c:v>
                </c:pt>
                <c:pt idx="1">
                  <c:v>2</c:v>
                </c:pt>
                <c:pt idx="2">
                  <c:v>7.45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96-4F01-8028-1985E32E0183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Papelão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96-4F01-8028-1985E32E018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96-4F01-8028-1985E32E018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2" formatCode="#,##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96-4F01-8028-1985E32E0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40021656"/>
        <c:axId val="539994104"/>
      </c:barChart>
      <c:catAx>
        <c:axId val="54002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39994104"/>
        <c:crosses val="autoZero"/>
        <c:auto val="1"/>
        <c:lblAlgn val="ctr"/>
        <c:lblOffset val="100"/>
        <c:noMultiLvlLbl val="0"/>
      </c:catAx>
      <c:valAx>
        <c:axId val="539994104"/>
        <c:scaling>
          <c:orientation val="minMax"/>
          <c:max val="10"/>
        </c:scaling>
        <c:delete val="1"/>
        <c:axPos val="l"/>
        <c:numFmt formatCode="#,##0" sourceLinked="1"/>
        <c:majorTickMark val="none"/>
        <c:minorTickMark val="none"/>
        <c:tickLblPos val="nextTo"/>
        <c:crossAx val="5400216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339933"/>
    </a:solidFill>
    <a:ln>
      <a:noFill/>
    </a:ln>
    <a:effectLst>
      <a:outerShdw blurRad="50800" dist="38100" dir="13500000" algn="b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0.64753</cdr:x>
      <cdr:y>0.24766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-81137" y="-774343"/>
          <a:ext cx="3107242" cy="7101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l"/>
          <a:r>
            <a:rPr lang="pt-BR" sz="2000" b="1" dirty="0">
              <a:solidFill>
                <a:srgbClr val="002060"/>
              </a:solidFill>
            </a:rPr>
            <a:t>Consumo Energia Elétrica </a:t>
          </a:r>
        </a:p>
        <a:p xmlns:a="http://schemas.openxmlformats.org/drawingml/2006/main">
          <a:pPr algn="l"/>
          <a:r>
            <a:rPr lang="pt-BR" sz="2000" b="1" dirty="0">
              <a:solidFill>
                <a:srgbClr val="002060"/>
              </a:solidFill>
            </a:rPr>
            <a:t>HDA/HCA - 2023</a:t>
          </a:r>
        </a:p>
      </cdr:txBody>
    </cdr:sp>
  </cdr:relSizeAnchor>
  <cdr:relSizeAnchor xmlns:cdr="http://schemas.openxmlformats.org/drawingml/2006/chartDrawing">
    <cdr:from>
      <cdr:x>0.29915</cdr:x>
      <cdr:y>0.11772</cdr:y>
    </cdr:from>
    <cdr:to>
      <cdr:x>0.48971</cdr:x>
      <cdr:y>0.23814</cdr:y>
    </cdr:to>
    <cdr:sp macro="" textlink="">
      <cdr:nvSpPr>
        <cdr:cNvPr id="3" name="CaixaDeTexto 2"/>
        <cdr:cNvSpPr txBox="1"/>
      </cdr:nvSpPr>
      <cdr:spPr>
        <a:xfrm xmlns:a="http://schemas.openxmlformats.org/drawingml/2006/main">
          <a:off x="1654313" y="343951"/>
          <a:ext cx="1053812" cy="35182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600" dirty="0">
              <a:solidFill>
                <a:srgbClr val="002060"/>
              </a:solidFill>
            </a:rPr>
            <a:t>(MWh)</a:t>
          </a:r>
        </a:p>
      </cdr:txBody>
    </cdr:sp>
  </cdr:relSizeAnchor>
  <cdr:relSizeAnchor xmlns:cdr="http://schemas.openxmlformats.org/drawingml/2006/chartDrawing">
    <cdr:from>
      <cdr:x>0.62799</cdr:x>
      <cdr:y>0.0451</cdr:y>
    </cdr:from>
    <cdr:to>
      <cdr:x>1</cdr:x>
      <cdr:y>0.20311</cdr:y>
    </cdr:to>
    <cdr:sp macro="" textlink="">
      <cdr:nvSpPr>
        <cdr:cNvPr id="5" name="CaixaDeTexto 38">
          <a:extLst xmlns:a="http://schemas.openxmlformats.org/drawingml/2006/main">
            <a:ext uri="{FF2B5EF4-FFF2-40B4-BE49-F238E27FC236}">
              <a16:creationId xmlns:a16="http://schemas.microsoft.com/office/drawing/2014/main" id="{95F392FB-DBB0-EC06-4F91-ECD819FBC61D}"/>
            </a:ext>
          </a:extLst>
        </cdr:cNvPr>
        <cdr:cNvSpPr txBox="1"/>
      </cdr:nvSpPr>
      <cdr:spPr>
        <a:xfrm xmlns:a="http://schemas.openxmlformats.org/drawingml/2006/main">
          <a:off x="3485519" y="131760"/>
          <a:ext cx="2057264" cy="461656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BR" sz="1400" b="1" dirty="0">
              <a:solidFill>
                <a:srgbClr val="002060"/>
              </a:solidFill>
            </a:rPr>
            <a:t>~78 mil ton </a:t>
          </a:r>
          <a:r>
            <a:rPr lang="pt-BR" b="1" dirty="0">
              <a:solidFill>
                <a:srgbClr val="002060"/>
              </a:solidFill>
            </a:rPr>
            <a:t>CO</a:t>
          </a:r>
          <a:r>
            <a:rPr lang="pt-BR" b="1" baseline="-25000" dirty="0">
              <a:solidFill>
                <a:srgbClr val="002060"/>
              </a:solidFill>
            </a:rPr>
            <a:t>2</a:t>
          </a:r>
          <a:r>
            <a:rPr lang="pt-BR" baseline="-25000" dirty="0">
              <a:solidFill>
                <a:srgbClr val="002060"/>
              </a:solidFill>
            </a:rPr>
            <a:t> </a:t>
          </a:r>
          <a:r>
            <a:rPr lang="pt-BR" sz="1400" b="1" dirty="0">
              <a:solidFill>
                <a:srgbClr val="002060"/>
              </a:solidFill>
            </a:rPr>
            <a:t>por ano</a:t>
          </a:r>
        </a:p>
        <a:p xmlns:a="http://schemas.openxmlformats.org/drawingml/2006/main">
          <a:pPr algn="ctr"/>
          <a:r>
            <a:rPr lang="pt-BR" sz="600" dirty="0">
              <a:solidFill>
                <a:srgbClr val="002060"/>
              </a:solidFill>
            </a:rPr>
            <a:t>Fonte: https://idesam.org/calculadora/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0.00841</cdr:x>
      <cdr:y>0.33811</cdr:y>
    </cdr:from>
    <cdr:to>
      <cdr:x>0.0713</cdr:x>
      <cdr:y>0.66189</cdr:y>
    </cdr:to>
    <cdr:sp macro="" textlink="">
      <cdr:nvSpPr>
        <cdr:cNvPr id="3" name="CaixaDeTexto 2"/>
        <cdr:cNvSpPr txBox="1"/>
      </cdr:nvSpPr>
      <cdr:spPr>
        <a:xfrm xmlns:a="http://schemas.openxmlformats.org/drawingml/2006/main" rot="16200000">
          <a:off x="-278337" y="1270915"/>
          <a:ext cx="914400" cy="28225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600" b="1" dirty="0">
              <a:solidFill>
                <a:srgbClr val="002060"/>
              </a:solidFill>
            </a:rPr>
            <a:t>GASTO (R$)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3FAEA-7414-4677-B3D6-5C79AF21A3AD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36AB8-9DE5-49B3-B483-1FFE060ED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88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26DDA-9E2B-4DC1-AFBF-58EA53644011}" type="datetimeFigureOut">
              <a:rPr lang="pt-BR" smtClean="0"/>
              <a:t>30/04/2024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BCFAE-5F2D-48FA-A707-B7070622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87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8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397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17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71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455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17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45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908050"/>
            <a:ext cx="4441825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94225" y="908050"/>
            <a:ext cx="4441825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77038" y="0"/>
            <a:ext cx="2259012" cy="659765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624638" cy="659765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5" name="Imagem 4" descr="foto titulo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6897" t="36953" r="4828"/>
          <a:stretch/>
        </p:blipFill>
        <p:spPr>
          <a:xfrm>
            <a:off x="0" y="-27383"/>
            <a:ext cx="9144000" cy="844913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315694" y="74185"/>
            <a:ext cx="3076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pt-BR" sz="2800" b="1" cap="none" spc="150">
                <a:ln w="11430"/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Boa tentativa</a:t>
            </a:r>
          </a:p>
        </p:txBody>
      </p:sp>
      <p:grpSp>
        <p:nvGrpSpPr>
          <p:cNvPr id="25" name="Grupo 15"/>
          <p:cNvGrpSpPr/>
          <p:nvPr userDrawn="1"/>
        </p:nvGrpSpPr>
        <p:grpSpPr>
          <a:xfrm>
            <a:off x="8544051" y="-14684"/>
            <a:ext cx="448408" cy="445477"/>
            <a:chOff x="6397176" y="-13063"/>
            <a:chExt cx="934780" cy="928670"/>
          </a:xfrm>
          <a:effectLst>
            <a:glow rad="63500">
              <a:schemeClr val="tx2">
                <a:lumMod val="20000"/>
                <a:lumOff val="80000"/>
                <a:alpha val="40000"/>
              </a:schemeClr>
            </a:glow>
          </a:effectLst>
        </p:grpSpPr>
        <p:sp>
          <p:nvSpPr>
            <p:cNvPr id="26" name="Elipse 25"/>
            <p:cNvSpPr/>
            <p:nvPr/>
          </p:nvSpPr>
          <p:spPr>
            <a:xfrm>
              <a:off x="6435511" y="3224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logo ambiente honda.bmp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97176" y="-13063"/>
              <a:ext cx="934780" cy="928670"/>
            </a:xfrm>
            <a:prstGeom prst="rect">
              <a:avLst/>
            </a:prstGeom>
          </p:spPr>
        </p:pic>
      </p:grpSp>
      <p:sp>
        <p:nvSpPr>
          <p:cNvPr id="28" name="CaixaDeTexto 27"/>
          <p:cNvSpPr txBox="1"/>
          <p:nvPr userDrawn="1"/>
        </p:nvSpPr>
        <p:spPr>
          <a:xfrm>
            <a:off x="8363924" y="404664"/>
            <a:ext cx="80866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 SKIES FOR</a:t>
            </a:r>
          </a:p>
          <a:p>
            <a:r>
              <a:rPr lang="pt-BR" sz="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CHILDREN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53C18-3996-49FB-8F35-9B0AB75F88E5}" type="datetimeFigureOut">
              <a:rPr lang="pt-BR" smtClean="0"/>
              <a:pPr/>
              <a:t>30/04/2024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0" descr="2786505"/>
          <p:cNvPicPr>
            <a:picLocks noChangeAspect="1" noChangeArrowheads="1"/>
          </p:cNvPicPr>
          <p:nvPr/>
        </p:nvPicPr>
        <p:blipFill>
          <a:blip r:embed="rId13"/>
          <a:srcRect l="34155" b="62813"/>
          <a:stretch>
            <a:fillRect/>
          </a:stretch>
        </p:blipFill>
        <p:spPr bwMode="auto">
          <a:xfrm>
            <a:off x="0" y="-26988"/>
            <a:ext cx="9144000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45978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908050"/>
            <a:ext cx="903605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jpe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jpe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3.png"/><Relationship Id="rId39" Type="http://schemas.openxmlformats.org/officeDocument/2006/relationships/image" Target="../media/image155.png"/><Relationship Id="rId21" Type="http://schemas.openxmlformats.org/officeDocument/2006/relationships/chart" Target="../charts/chart5.xml"/><Relationship Id="rId34" Type="http://schemas.openxmlformats.org/officeDocument/2006/relationships/image" Target="../media/image15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6.png"/><Relationship Id="rId20" Type="http://schemas.openxmlformats.org/officeDocument/2006/relationships/image" Target="../media/image139.png"/><Relationship Id="rId29" Type="http://schemas.openxmlformats.org/officeDocument/2006/relationships/image" Target="../media/image146.png"/><Relationship Id="rId41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microsoft.com/office/2007/relationships/hdphoto" Target="../media/hdphoto8.wdp"/><Relationship Id="rId32" Type="http://schemas.openxmlformats.org/officeDocument/2006/relationships/image" Target="../media/image149.png"/><Relationship Id="rId37" Type="http://schemas.openxmlformats.org/officeDocument/2006/relationships/image" Target="../media/image154.png"/><Relationship Id="rId40" Type="http://schemas.openxmlformats.org/officeDocument/2006/relationships/image" Target="../media/image156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1.png"/><Relationship Id="rId28" Type="http://schemas.openxmlformats.org/officeDocument/2006/relationships/image" Target="../media/image145.png"/><Relationship Id="rId36" Type="http://schemas.openxmlformats.org/officeDocument/2006/relationships/image" Target="../media/image153.png"/><Relationship Id="rId10" Type="http://schemas.openxmlformats.org/officeDocument/2006/relationships/image" Target="../media/image130.png"/><Relationship Id="rId19" Type="http://schemas.openxmlformats.org/officeDocument/2006/relationships/chart" Target="../charts/chart4.xml"/><Relationship Id="rId31" Type="http://schemas.openxmlformats.org/officeDocument/2006/relationships/image" Target="../media/image148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0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2.png"/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8.jpe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6.png"/><Relationship Id="rId5" Type="http://schemas.openxmlformats.org/officeDocument/2006/relationships/image" Target="../media/image161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60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172.jpeg"/><Relationship Id="rId21" Type="http://schemas.openxmlformats.org/officeDocument/2006/relationships/image" Target="../media/image121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image" Target="../media/image171.jpeg"/><Relationship Id="rId16" Type="http://schemas.openxmlformats.org/officeDocument/2006/relationships/image" Target="../media/image185.png"/><Relationship Id="rId20" Type="http://schemas.openxmlformats.org/officeDocument/2006/relationships/image" Target="../media/image18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jpeg"/><Relationship Id="rId15" Type="http://schemas.openxmlformats.org/officeDocument/2006/relationships/image" Target="../media/image184.png"/><Relationship Id="rId23" Type="http://schemas.openxmlformats.org/officeDocument/2006/relationships/image" Target="../media/image191.jpe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jpeg"/><Relationship Id="rId22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1.png"/><Relationship Id="rId18" Type="http://schemas.openxmlformats.org/officeDocument/2006/relationships/image" Target="../media/image175.png"/><Relationship Id="rId3" Type="http://schemas.openxmlformats.org/officeDocument/2006/relationships/image" Target="../media/image193.png"/><Relationship Id="rId21" Type="http://schemas.openxmlformats.org/officeDocument/2006/relationships/image" Target="../media/image186.png"/><Relationship Id="rId7" Type="http://schemas.openxmlformats.org/officeDocument/2006/relationships/image" Target="../media/image196.png"/><Relationship Id="rId12" Type="http://schemas.openxmlformats.org/officeDocument/2006/relationships/image" Target="../media/image200.png"/><Relationship Id="rId17" Type="http://schemas.openxmlformats.org/officeDocument/2006/relationships/image" Target="../media/image174.jpeg"/><Relationship Id="rId2" Type="http://schemas.openxmlformats.org/officeDocument/2006/relationships/image" Target="../media/image192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199.png"/><Relationship Id="rId24" Type="http://schemas.openxmlformats.org/officeDocument/2006/relationships/image" Target="../media/image121.png"/><Relationship Id="rId5" Type="http://schemas.openxmlformats.org/officeDocument/2006/relationships/image" Target="../media/image194.wmf"/><Relationship Id="rId15" Type="http://schemas.openxmlformats.org/officeDocument/2006/relationships/image" Target="../media/image203.png"/><Relationship Id="rId23" Type="http://schemas.openxmlformats.org/officeDocument/2006/relationships/image" Target="../media/image191.jpeg"/><Relationship Id="rId10" Type="http://schemas.openxmlformats.org/officeDocument/2006/relationships/image" Target="../media/image198.png"/><Relationship Id="rId19" Type="http://schemas.openxmlformats.org/officeDocument/2006/relationships/image" Target="../media/image176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202.jpeg"/><Relationship Id="rId22" Type="http://schemas.openxmlformats.org/officeDocument/2006/relationships/image" Target="../media/image1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18" Type="http://schemas.openxmlformats.org/officeDocument/2006/relationships/image" Target="../media/image214.jpeg"/><Relationship Id="rId3" Type="http://schemas.openxmlformats.org/officeDocument/2006/relationships/image" Target="../media/image174.jpeg"/><Relationship Id="rId21" Type="http://schemas.openxmlformats.org/officeDocument/2006/relationships/image" Target="../media/image216.png"/><Relationship Id="rId7" Type="http://schemas.openxmlformats.org/officeDocument/2006/relationships/image" Target="../media/image186.png"/><Relationship Id="rId12" Type="http://schemas.openxmlformats.org/officeDocument/2006/relationships/image" Target="../media/image208.png"/><Relationship Id="rId17" Type="http://schemas.openxmlformats.org/officeDocument/2006/relationships/image" Target="../media/image213.gif"/><Relationship Id="rId2" Type="http://schemas.openxmlformats.org/officeDocument/2006/relationships/image" Target="../media/image173.png"/><Relationship Id="rId16" Type="http://schemas.openxmlformats.org/officeDocument/2006/relationships/image" Target="../media/image212.png"/><Relationship Id="rId20" Type="http://schemas.openxmlformats.org/officeDocument/2006/relationships/image" Target="../media/image2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207.png"/><Relationship Id="rId5" Type="http://schemas.openxmlformats.org/officeDocument/2006/relationships/image" Target="../media/image176.png"/><Relationship Id="rId15" Type="http://schemas.openxmlformats.org/officeDocument/2006/relationships/image" Target="../media/image211.jpeg"/><Relationship Id="rId10" Type="http://schemas.openxmlformats.org/officeDocument/2006/relationships/image" Target="../media/image206.jpeg"/><Relationship Id="rId19" Type="http://schemas.openxmlformats.org/officeDocument/2006/relationships/image" Target="../media/image121.png"/><Relationship Id="rId4" Type="http://schemas.openxmlformats.org/officeDocument/2006/relationships/image" Target="../media/image175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eg"/><Relationship Id="rId3" Type="http://schemas.openxmlformats.org/officeDocument/2006/relationships/image" Target="../media/image218.png"/><Relationship Id="rId7" Type="http://schemas.openxmlformats.org/officeDocument/2006/relationships/image" Target="../media/image221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161.png"/><Relationship Id="rId9" Type="http://schemas.openxmlformats.org/officeDocument/2006/relationships/image" Target="../media/image2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jpeg"/><Relationship Id="rId10" Type="http://schemas.openxmlformats.org/officeDocument/2006/relationships/image" Target="../media/image26.jpe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5.png"/><Relationship Id="rId3" Type="http://schemas.openxmlformats.org/officeDocument/2006/relationships/image" Target="../media/image42.png"/><Relationship Id="rId21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microsoft.com/office/2007/relationships/hdphoto" Target="../media/hdphoto5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24" Type="http://schemas.openxmlformats.org/officeDocument/2006/relationships/image" Target="../media/image61.png"/><Relationship Id="rId5" Type="http://schemas.openxmlformats.org/officeDocument/2006/relationships/image" Target="../media/image44.jpeg"/><Relationship Id="rId15" Type="http://schemas.microsoft.com/office/2007/relationships/hdphoto" Target="../media/hdphoto4.wdp"/><Relationship Id="rId23" Type="http://schemas.openxmlformats.org/officeDocument/2006/relationships/image" Target="../media/image60.png"/><Relationship Id="rId10" Type="http://schemas.openxmlformats.org/officeDocument/2006/relationships/image" Target="../media/image49.png"/><Relationship Id="rId19" Type="http://schemas.openxmlformats.org/officeDocument/2006/relationships/image" Target="../media/image56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hart" Target="../charts/chart2.xml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openxmlformats.org/officeDocument/2006/relationships/chart" Target="../charts/chart1.xml"/><Relationship Id="rId4" Type="http://schemas.openxmlformats.org/officeDocument/2006/relationships/image" Target="../media/image63.png"/><Relationship Id="rId9" Type="http://schemas.openxmlformats.org/officeDocument/2006/relationships/image" Target="../media/image6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5.png"/><Relationship Id="rId3" Type="http://schemas.openxmlformats.org/officeDocument/2006/relationships/image" Target="../media/image74.png"/><Relationship Id="rId21" Type="http://schemas.microsoft.com/office/2007/relationships/hdphoto" Target="../media/hdphoto6.wdp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microsoft.com/office/2007/relationships/hdphoto" Target="../media/hdphoto7.wdp"/><Relationship Id="rId33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4.png"/><Relationship Id="rId32" Type="http://schemas.openxmlformats.org/officeDocument/2006/relationships/image" Target="../media/image101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9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2.png"/><Relationship Id="rId27" Type="http://schemas.openxmlformats.org/officeDocument/2006/relationships/image" Target="../media/image96.png"/><Relationship Id="rId30" Type="http://schemas.openxmlformats.org/officeDocument/2006/relationships/image" Target="../media/image99.jpeg"/><Relationship Id="rId8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jpeg"/><Relationship Id="rId5" Type="http://schemas.openxmlformats.org/officeDocument/2006/relationships/hyperlink" Target="http://www.kace.com/br/solutions/power-calculation-assumptions" TargetMode="External"/><Relationship Id="rId10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 com confiança baixa">
            <a:extLst>
              <a:ext uri="{FF2B5EF4-FFF2-40B4-BE49-F238E27FC236}">
                <a16:creationId xmlns:a16="http://schemas.microsoft.com/office/drawing/2014/main" id="{FF919010-48FE-B889-A63D-4005F7DC08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59" y="7147126"/>
            <a:ext cx="961882" cy="876053"/>
          </a:xfrm>
          <a:prstGeom prst="rect">
            <a:avLst/>
          </a:prstGeom>
        </p:spPr>
      </p:pic>
      <p:pic>
        <p:nvPicPr>
          <p:cNvPr id="5" name="Imagem 4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316F725-1389-D097-3205-C9D8209A1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04"/>
          <a:stretch/>
        </p:blipFill>
        <p:spPr>
          <a:xfrm>
            <a:off x="739279" y="1130299"/>
            <a:ext cx="7836807" cy="3798013"/>
          </a:xfrm>
          <a:prstGeom prst="rect">
            <a:avLst/>
          </a:prstGeom>
        </p:spPr>
      </p:pic>
      <p:pic>
        <p:nvPicPr>
          <p:cNvPr id="6" name="Picture 47" descr="BLUE SKIES">
            <a:extLst>
              <a:ext uri="{FF2B5EF4-FFF2-40B4-BE49-F238E27FC236}">
                <a16:creationId xmlns:a16="http://schemas.microsoft.com/office/drawing/2014/main" id="{C919BBBE-5F30-E01C-3CF1-06D224395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</a:blip>
          <a:srcRect t="74833"/>
          <a:stretch/>
        </p:blipFill>
        <p:spPr bwMode="auto">
          <a:xfrm>
            <a:off x="8663059" y="8133939"/>
            <a:ext cx="961882" cy="24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m 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58743D90-1003-7BC6-EED5-0845D21F69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84" b="38604"/>
          <a:stretch/>
        </p:blipFill>
        <p:spPr>
          <a:xfrm>
            <a:off x="2984037" y="4314075"/>
            <a:ext cx="3318027" cy="748987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0ADC3B3C-1AE9-BF27-23BB-61F3D4B6C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27" y="7573803"/>
            <a:ext cx="1177910" cy="1615073"/>
          </a:xfrm>
          <a:prstGeom prst="rect">
            <a:avLst/>
          </a:prstGeom>
        </p:spPr>
      </p:pic>
      <p:pic>
        <p:nvPicPr>
          <p:cNvPr id="7170" name="Picture 2" descr="conjunto de ícones de eco ou ecologia. suporte e solução de ...">
            <a:extLst>
              <a:ext uri="{FF2B5EF4-FFF2-40B4-BE49-F238E27FC236}">
                <a16:creationId xmlns:a16="http://schemas.microsoft.com/office/drawing/2014/main" id="{B50086AC-6CC6-312A-AF38-718AC7C4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1134" y="7305139"/>
            <a:ext cx="2667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ecnologia Ambiental fundo png &amp; imagem png - Ambiental tecnologia ...">
            <a:extLst>
              <a:ext uri="{FF2B5EF4-FFF2-40B4-BE49-F238E27FC236}">
                <a16:creationId xmlns:a16="http://schemas.microsoft.com/office/drawing/2014/main" id="{D401D288-A8E0-D8AF-3361-5229973E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11" y="8381339"/>
            <a:ext cx="2476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ecnologia Ambiental fundo png &amp; imagem png - Ambiental tecnologia ...">
            <a:extLst>
              <a:ext uri="{FF2B5EF4-FFF2-40B4-BE49-F238E27FC236}">
                <a16:creationId xmlns:a16="http://schemas.microsoft.com/office/drawing/2014/main" id="{5832BD3B-314F-178D-7A8F-C01DA9DB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7523" y="8257639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036B517-13C6-C20C-2634-7FE2A6514A33}"/>
              </a:ext>
            </a:extLst>
          </p:cNvPr>
          <p:cNvGrpSpPr/>
          <p:nvPr/>
        </p:nvGrpSpPr>
        <p:grpSpPr>
          <a:xfrm>
            <a:off x="3942686" y="7293288"/>
            <a:ext cx="3281026" cy="1681302"/>
            <a:chOff x="0" y="4362899"/>
            <a:chExt cx="3281026" cy="1681302"/>
          </a:xfrm>
        </p:grpSpPr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92257AE4-FFF4-98C8-BBC2-B1BBAB34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078" y="4362899"/>
              <a:ext cx="597571" cy="819350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48E9D6D-4D49-03E5-1C52-97B193EFD9C2}"/>
                </a:ext>
              </a:extLst>
            </p:cNvPr>
            <p:cNvSpPr txBox="1"/>
            <p:nvPr/>
          </p:nvSpPr>
          <p:spPr>
            <a:xfrm>
              <a:off x="61013" y="4549064"/>
              <a:ext cx="2727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GREEN      OFFICE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C833141-2AEE-6E08-A7F0-5E27118B3C6B}"/>
                </a:ext>
              </a:extLst>
            </p:cNvPr>
            <p:cNvSpPr txBox="1"/>
            <p:nvPr/>
          </p:nvSpPr>
          <p:spPr>
            <a:xfrm>
              <a:off x="0" y="5413311"/>
              <a:ext cx="3281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 GREEN       FACTORY</a:t>
              </a:r>
            </a:p>
          </p:txBody>
        </p:sp>
        <p:pic>
          <p:nvPicPr>
            <p:cNvPr id="23" name="Imagem 22" descr="Logotipo&#10;&#10;Descrição gerada automaticamente">
              <a:extLst>
                <a:ext uri="{FF2B5EF4-FFF2-40B4-BE49-F238E27FC236}">
                  <a16:creationId xmlns:a16="http://schemas.microsoft.com/office/drawing/2014/main" id="{3D6E0E43-BC98-859F-6491-8F8E6469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105" y="5153371"/>
              <a:ext cx="941915" cy="890830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9DF9DB9-ACD5-5D41-8EC8-F60E87589C68}"/>
              </a:ext>
            </a:extLst>
          </p:cNvPr>
          <p:cNvGrpSpPr/>
          <p:nvPr/>
        </p:nvGrpSpPr>
        <p:grpSpPr>
          <a:xfrm>
            <a:off x="2707297" y="5242715"/>
            <a:ext cx="2241494" cy="954107"/>
            <a:chOff x="1863290" y="5054144"/>
            <a:chExt cx="2241494" cy="954107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E5122E71-2875-2F5E-BA46-6A3AFB707FE5}"/>
                </a:ext>
              </a:extLst>
            </p:cNvPr>
            <p:cNvSpPr txBox="1"/>
            <p:nvPr/>
          </p:nvSpPr>
          <p:spPr>
            <a:xfrm>
              <a:off x="2577443" y="5054144"/>
              <a:ext cx="15273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rgbClr val="339933"/>
                  </a:solidFill>
                  <a:latin typeface="Albertus MT"/>
                </a:rPr>
                <a:t>      </a:t>
              </a:r>
            </a:p>
            <a:p>
              <a:r>
                <a:rPr lang="pt-BR" sz="2800" b="1" dirty="0">
                  <a:solidFill>
                    <a:srgbClr val="339933"/>
                  </a:solidFill>
                  <a:latin typeface="Albertus MT"/>
                </a:rPr>
                <a:t>FACTORY</a:t>
              </a:r>
            </a:p>
          </p:txBody>
        </p:sp>
        <p:pic>
          <p:nvPicPr>
            <p:cNvPr id="27" name="Imagem 26" descr="Logotipo&#10;&#10;Descrição gerada automaticamente">
              <a:extLst>
                <a:ext uri="{FF2B5EF4-FFF2-40B4-BE49-F238E27FC236}">
                  <a16:creationId xmlns:a16="http://schemas.microsoft.com/office/drawing/2014/main" id="{EE3DD381-27A0-B2BA-FC3D-D09BCDC05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290" y="5079505"/>
              <a:ext cx="941915" cy="89083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11F543A-72BB-4508-681F-A060E8B7B3B2}"/>
                </a:ext>
              </a:extLst>
            </p:cNvPr>
            <p:cNvSpPr txBox="1"/>
            <p:nvPr/>
          </p:nvSpPr>
          <p:spPr>
            <a:xfrm>
              <a:off x="2248186" y="5134415"/>
              <a:ext cx="1856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 GREEN       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9AA37839-3C4E-C3BA-7F4E-1FC734CB09B4}"/>
              </a:ext>
            </a:extLst>
          </p:cNvPr>
          <p:cNvGrpSpPr/>
          <p:nvPr/>
        </p:nvGrpSpPr>
        <p:grpSpPr>
          <a:xfrm>
            <a:off x="4995290" y="5303817"/>
            <a:ext cx="2457968" cy="863678"/>
            <a:chOff x="2290214" y="4186996"/>
            <a:chExt cx="2134079" cy="867148"/>
          </a:xfrm>
        </p:grpSpPr>
        <p:pic>
          <p:nvPicPr>
            <p:cNvPr id="24" name="Imagem 23" descr="Ícone&#10;&#10;Descrição gerada automaticamente">
              <a:extLst>
                <a:ext uri="{FF2B5EF4-FFF2-40B4-BE49-F238E27FC236}">
                  <a16:creationId xmlns:a16="http://schemas.microsoft.com/office/drawing/2014/main" id="{3E450B90-114A-EA02-276E-38D966A9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214" y="4212359"/>
              <a:ext cx="597571" cy="819350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29D3291-C37F-2F74-C7A8-124E70E03557}"/>
                </a:ext>
              </a:extLst>
            </p:cNvPr>
            <p:cNvSpPr txBox="1"/>
            <p:nvPr/>
          </p:nvSpPr>
          <p:spPr>
            <a:xfrm>
              <a:off x="2713094" y="4530924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OFFICE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15822F5-5E10-4E94-4A62-EA25169894AB}"/>
                </a:ext>
              </a:extLst>
            </p:cNvPr>
            <p:cNvSpPr txBox="1"/>
            <p:nvPr/>
          </p:nvSpPr>
          <p:spPr>
            <a:xfrm>
              <a:off x="2731201" y="4186996"/>
              <a:ext cx="16930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GREEN      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8322BE-F513-25E8-91C3-FC4F42645219}"/>
              </a:ext>
            </a:extLst>
          </p:cNvPr>
          <p:cNvSpPr txBox="1"/>
          <p:nvPr/>
        </p:nvSpPr>
        <p:spPr>
          <a:xfrm>
            <a:off x="2499511" y="460513"/>
            <a:ext cx="4316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339933"/>
                </a:solidFill>
                <a:latin typeface="Albertus MT"/>
              </a:rPr>
              <a:t>SUSTENTABILIDADE      </a:t>
            </a:r>
          </a:p>
        </p:txBody>
      </p:sp>
    </p:spTree>
    <p:extLst>
      <p:ext uri="{BB962C8B-B14F-4D97-AF65-F5344CB8AC3E}">
        <p14:creationId xmlns:p14="http://schemas.microsoft.com/office/powerpoint/2010/main" val="208875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357263F-8B03-8E11-F4D4-39ED90D8C868}"/>
              </a:ext>
            </a:extLst>
          </p:cNvPr>
          <p:cNvSpPr/>
          <p:nvPr/>
        </p:nvSpPr>
        <p:spPr>
          <a:xfrm>
            <a:off x="7614514" y="4660436"/>
            <a:ext cx="1437284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Não há um mecanismo automático que direcione a redução do consumo nos momentos de ociosidade</a:t>
            </a:r>
            <a:r>
              <a:rPr kumimoji="0" lang="pt-BR" sz="11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1FAFA4C-328A-1E83-092F-26603C84AEAC}"/>
              </a:ext>
            </a:extLst>
          </p:cNvPr>
          <p:cNvSpPr/>
          <p:nvPr/>
        </p:nvSpPr>
        <p:spPr>
          <a:xfrm>
            <a:off x="7725000" y="4289109"/>
            <a:ext cx="12012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Por quê?</a:t>
            </a:r>
          </a:p>
        </p:txBody>
      </p:sp>
      <p:grpSp>
        <p:nvGrpSpPr>
          <p:cNvPr id="192" name="Group 28">
            <a:extLst>
              <a:ext uri="{FF2B5EF4-FFF2-40B4-BE49-F238E27FC236}">
                <a16:creationId xmlns:a16="http://schemas.microsoft.com/office/drawing/2014/main" id="{BCBF7C19-361E-4794-A6A0-7A1313FBA905}"/>
              </a:ext>
            </a:extLst>
          </p:cNvPr>
          <p:cNvGrpSpPr>
            <a:grpSpLocks/>
          </p:cNvGrpSpPr>
          <p:nvPr/>
        </p:nvGrpSpPr>
        <p:grpSpPr bwMode="auto">
          <a:xfrm>
            <a:off x="-11490" y="1220355"/>
            <a:ext cx="647700" cy="777875"/>
            <a:chOff x="4014" y="672"/>
            <a:chExt cx="408" cy="490"/>
          </a:xfrm>
        </p:grpSpPr>
        <p:pic>
          <p:nvPicPr>
            <p:cNvPr id="193" name="Picture 41" descr="ok444bcb3a3fcf8389296c49467f27e1_dt">
              <a:extLst>
                <a:ext uri="{FF2B5EF4-FFF2-40B4-BE49-F238E27FC236}">
                  <a16:creationId xmlns:a16="http://schemas.microsoft.com/office/drawing/2014/main" id="{C6A44FD6-0770-4306-B343-080731444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" y="754"/>
              <a:ext cx="40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" name="AutoShape 26">
              <a:extLst>
                <a:ext uri="{FF2B5EF4-FFF2-40B4-BE49-F238E27FC236}">
                  <a16:creationId xmlns:a16="http://schemas.microsoft.com/office/drawing/2014/main" id="{B09C2327-0392-40A0-8DEB-0696E1F0E2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3522">
              <a:off x="4161" y="672"/>
              <a:ext cx="227" cy="136"/>
            </a:xfrm>
            <a:prstGeom prst="roundRect">
              <a:avLst>
                <a:gd name="adj" fmla="val 16667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ungsuhChe" pitchFamily="49" charset="-127"/>
                  <a:ea typeface="GungsuhChe" pitchFamily="49" charset="-127"/>
                  <a:cs typeface="+mn-cs"/>
                </a:rPr>
                <a:t>NG</a:t>
              </a:r>
            </a:p>
          </p:txBody>
        </p:sp>
      </p:grpSp>
      <p:sp>
        <p:nvSpPr>
          <p:cNvPr id="93" name="Forma livre 14">
            <a:extLst>
              <a:ext uri="{FF2B5EF4-FFF2-40B4-BE49-F238E27FC236}">
                <a16:creationId xmlns:a16="http://schemas.microsoft.com/office/drawing/2014/main" id="{F04AAB1F-79EE-4E12-B1F0-6A0EF30D16E6}"/>
              </a:ext>
            </a:extLst>
          </p:cNvPr>
          <p:cNvSpPr/>
          <p:nvPr/>
        </p:nvSpPr>
        <p:spPr>
          <a:xfrm rot="501573">
            <a:off x="428853" y="2105111"/>
            <a:ext cx="5652205" cy="1308091"/>
          </a:xfrm>
          <a:custGeom>
            <a:avLst/>
            <a:gdLst>
              <a:gd name="connsiteX0" fmla="*/ 5648325 w 5648325"/>
              <a:gd name="connsiteY0" fmla="*/ 16938 h 969474"/>
              <a:gd name="connsiteX1" fmla="*/ 4886325 w 5648325"/>
              <a:gd name="connsiteY1" fmla="*/ 16938 h 969474"/>
              <a:gd name="connsiteX2" fmla="*/ 4791075 w 5648325"/>
              <a:gd name="connsiteY2" fmla="*/ 26463 h 969474"/>
              <a:gd name="connsiteX3" fmla="*/ 4695825 w 5648325"/>
              <a:gd name="connsiteY3" fmla="*/ 45513 h 969474"/>
              <a:gd name="connsiteX4" fmla="*/ 4667250 w 5648325"/>
              <a:gd name="connsiteY4" fmla="*/ 64563 h 969474"/>
              <a:gd name="connsiteX5" fmla="*/ 4638675 w 5648325"/>
              <a:gd name="connsiteY5" fmla="*/ 74088 h 969474"/>
              <a:gd name="connsiteX6" fmla="*/ 4600575 w 5648325"/>
              <a:gd name="connsiteY6" fmla="*/ 102663 h 969474"/>
              <a:gd name="connsiteX7" fmla="*/ 4495800 w 5648325"/>
              <a:gd name="connsiteY7" fmla="*/ 159813 h 969474"/>
              <a:gd name="connsiteX8" fmla="*/ 4438650 w 5648325"/>
              <a:gd name="connsiteY8" fmla="*/ 188388 h 969474"/>
              <a:gd name="connsiteX9" fmla="*/ 4362450 w 5648325"/>
              <a:gd name="connsiteY9" fmla="*/ 226488 h 969474"/>
              <a:gd name="connsiteX10" fmla="*/ 4295775 w 5648325"/>
              <a:gd name="connsiteY10" fmla="*/ 274113 h 969474"/>
              <a:gd name="connsiteX11" fmla="*/ 4229100 w 5648325"/>
              <a:gd name="connsiteY11" fmla="*/ 321738 h 969474"/>
              <a:gd name="connsiteX12" fmla="*/ 4191000 w 5648325"/>
              <a:gd name="connsiteY12" fmla="*/ 331263 h 969474"/>
              <a:gd name="connsiteX13" fmla="*/ 4124325 w 5648325"/>
              <a:gd name="connsiteY13" fmla="*/ 369363 h 969474"/>
              <a:gd name="connsiteX14" fmla="*/ 3981450 w 5648325"/>
              <a:gd name="connsiteY14" fmla="*/ 388413 h 969474"/>
              <a:gd name="connsiteX15" fmla="*/ 3943350 w 5648325"/>
              <a:gd name="connsiteY15" fmla="*/ 407463 h 969474"/>
              <a:gd name="connsiteX16" fmla="*/ 3876675 w 5648325"/>
              <a:gd name="connsiteY16" fmla="*/ 416988 h 969474"/>
              <a:gd name="connsiteX17" fmla="*/ 3524250 w 5648325"/>
              <a:gd name="connsiteY17" fmla="*/ 407463 h 969474"/>
              <a:gd name="connsiteX18" fmla="*/ 3457575 w 5648325"/>
              <a:gd name="connsiteY18" fmla="*/ 378888 h 969474"/>
              <a:gd name="connsiteX19" fmla="*/ 3429000 w 5648325"/>
              <a:gd name="connsiteY19" fmla="*/ 369363 h 969474"/>
              <a:gd name="connsiteX20" fmla="*/ 3371850 w 5648325"/>
              <a:gd name="connsiteY20" fmla="*/ 331263 h 969474"/>
              <a:gd name="connsiteX21" fmla="*/ 3333750 w 5648325"/>
              <a:gd name="connsiteY21" fmla="*/ 312213 h 969474"/>
              <a:gd name="connsiteX22" fmla="*/ 3305175 w 5648325"/>
              <a:gd name="connsiteY22" fmla="*/ 293163 h 969474"/>
              <a:gd name="connsiteX23" fmla="*/ 3143250 w 5648325"/>
              <a:gd name="connsiteY23" fmla="*/ 255063 h 969474"/>
              <a:gd name="connsiteX24" fmla="*/ 3067050 w 5648325"/>
              <a:gd name="connsiteY24" fmla="*/ 245538 h 969474"/>
              <a:gd name="connsiteX25" fmla="*/ 2638425 w 5648325"/>
              <a:gd name="connsiteY25" fmla="*/ 255063 h 969474"/>
              <a:gd name="connsiteX26" fmla="*/ 2562225 w 5648325"/>
              <a:gd name="connsiteY26" fmla="*/ 283638 h 969474"/>
              <a:gd name="connsiteX27" fmla="*/ 2514600 w 5648325"/>
              <a:gd name="connsiteY27" fmla="*/ 293163 h 969474"/>
              <a:gd name="connsiteX28" fmla="*/ 2486025 w 5648325"/>
              <a:gd name="connsiteY28" fmla="*/ 312213 h 969474"/>
              <a:gd name="connsiteX29" fmla="*/ 2447925 w 5648325"/>
              <a:gd name="connsiteY29" fmla="*/ 340788 h 969474"/>
              <a:gd name="connsiteX30" fmla="*/ 2419350 w 5648325"/>
              <a:gd name="connsiteY30" fmla="*/ 350313 h 969474"/>
              <a:gd name="connsiteX31" fmla="*/ 2333625 w 5648325"/>
              <a:gd name="connsiteY31" fmla="*/ 426513 h 969474"/>
              <a:gd name="connsiteX32" fmla="*/ 2266950 w 5648325"/>
              <a:gd name="connsiteY32" fmla="*/ 521763 h 969474"/>
              <a:gd name="connsiteX33" fmla="*/ 2190750 w 5648325"/>
              <a:gd name="connsiteY33" fmla="*/ 588438 h 969474"/>
              <a:gd name="connsiteX34" fmla="*/ 2171700 w 5648325"/>
              <a:gd name="connsiteY34" fmla="*/ 617013 h 969474"/>
              <a:gd name="connsiteX35" fmla="*/ 2133600 w 5648325"/>
              <a:gd name="connsiteY35" fmla="*/ 636063 h 969474"/>
              <a:gd name="connsiteX36" fmla="*/ 2105025 w 5648325"/>
              <a:gd name="connsiteY36" fmla="*/ 655113 h 969474"/>
              <a:gd name="connsiteX37" fmla="*/ 2066925 w 5648325"/>
              <a:gd name="connsiteY37" fmla="*/ 674163 h 969474"/>
              <a:gd name="connsiteX38" fmla="*/ 2038350 w 5648325"/>
              <a:gd name="connsiteY38" fmla="*/ 693213 h 969474"/>
              <a:gd name="connsiteX39" fmla="*/ 1981200 w 5648325"/>
              <a:gd name="connsiteY39" fmla="*/ 702738 h 969474"/>
              <a:gd name="connsiteX40" fmla="*/ 1409700 w 5648325"/>
              <a:gd name="connsiteY40" fmla="*/ 693213 h 969474"/>
              <a:gd name="connsiteX41" fmla="*/ 1362075 w 5648325"/>
              <a:gd name="connsiteY41" fmla="*/ 683688 h 969474"/>
              <a:gd name="connsiteX42" fmla="*/ 1304925 w 5648325"/>
              <a:gd name="connsiteY42" fmla="*/ 674163 h 969474"/>
              <a:gd name="connsiteX43" fmla="*/ 1209675 w 5648325"/>
              <a:gd name="connsiteY43" fmla="*/ 655113 h 969474"/>
              <a:gd name="connsiteX44" fmla="*/ 1123950 w 5648325"/>
              <a:gd name="connsiteY44" fmla="*/ 636063 h 969474"/>
              <a:gd name="connsiteX45" fmla="*/ 1000125 w 5648325"/>
              <a:gd name="connsiteY45" fmla="*/ 617013 h 969474"/>
              <a:gd name="connsiteX46" fmla="*/ 466725 w 5648325"/>
              <a:gd name="connsiteY46" fmla="*/ 626538 h 969474"/>
              <a:gd name="connsiteX47" fmla="*/ 409575 w 5648325"/>
              <a:gd name="connsiteY47" fmla="*/ 636063 h 969474"/>
              <a:gd name="connsiteX48" fmla="*/ 342900 w 5648325"/>
              <a:gd name="connsiteY48" fmla="*/ 683688 h 969474"/>
              <a:gd name="connsiteX49" fmla="*/ 314325 w 5648325"/>
              <a:gd name="connsiteY49" fmla="*/ 693213 h 969474"/>
              <a:gd name="connsiteX50" fmla="*/ 285750 w 5648325"/>
              <a:gd name="connsiteY50" fmla="*/ 721788 h 969474"/>
              <a:gd name="connsiteX51" fmla="*/ 266700 w 5648325"/>
              <a:gd name="connsiteY51" fmla="*/ 750363 h 969474"/>
              <a:gd name="connsiteX52" fmla="*/ 209550 w 5648325"/>
              <a:gd name="connsiteY52" fmla="*/ 807513 h 969474"/>
              <a:gd name="connsiteX53" fmla="*/ 171450 w 5648325"/>
              <a:gd name="connsiteY53" fmla="*/ 864663 h 969474"/>
              <a:gd name="connsiteX54" fmla="*/ 95250 w 5648325"/>
              <a:gd name="connsiteY54" fmla="*/ 921813 h 969474"/>
              <a:gd name="connsiteX55" fmla="*/ 38100 w 5648325"/>
              <a:gd name="connsiteY55" fmla="*/ 950388 h 969474"/>
              <a:gd name="connsiteX56" fmla="*/ 0 w 5648325"/>
              <a:gd name="connsiteY56" fmla="*/ 969438 h 96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648325" h="969474">
                <a:moveTo>
                  <a:pt x="5648325" y="16938"/>
                </a:moveTo>
                <a:cubicBezTo>
                  <a:pt x="5335671" y="-11485"/>
                  <a:pt x="5514145" y="1044"/>
                  <a:pt x="4886325" y="16938"/>
                </a:cubicBezTo>
                <a:cubicBezTo>
                  <a:pt x="4854427" y="17746"/>
                  <a:pt x="4822630" y="21730"/>
                  <a:pt x="4791075" y="26463"/>
                </a:cubicBezTo>
                <a:cubicBezTo>
                  <a:pt x="4759054" y="31266"/>
                  <a:pt x="4695825" y="45513"/>
                  <a:pt x="4695825" y="45513"/>
                </a:cubicBezTo>
                <a:cubicBezTo>
                  <a:pt x="4686300" y="51863"/>
                  <a:pt x="4677489" y="59443"/>
                  <a:pt x="4667250" y="64563"/>
                </a:cubicBezTo>
                <a:cubicBezTo>
                  <a:pt x="4658270" y="69053"/>
                  <a:pt x="4647392" y="69107"/>
                  <a:pt x="4638675" y="74088"/>
                </a:cubicBezTo>
                <a:cubicBezTo>
                  <a:pt x="4624892" y="81964"/>
                  <a:pt x="4613493" y="93436"/>
                  <a:pt x="4600575" y="102663"/>
                </a:cubicBezTo>
                <a:cubicBezTo>
                  <a:pt x="4570141" y="124401"/>
                  <a:pt x="4528234" y="149002"/>
                  <a:pt x="4495800" y="159813"/>
                </a:cubicBezTo>
                <a:cubicBezTo>
                  <a:pt x="4437857" y="179127"/>
                  <a:pt x="4496681" y="156735"/>
                  <a:pt x="4438650" y="188388"/>
                </a:cubicBezTo>
                <a:cubicBezTo>
                  <a:pt x="4413719" y="201986"/>
                  <a:pt x="4385168" y="209449"/>
                  <a:pt x="4362450" y="226488"/>
                </a:cubicBezTo>
                <a:cubicBezTo>
                  <a:pt x="4237934" y="319875"/>
                  <a:pt x="4393271" y="204473"/>
                  <a:pt x="4295775" y="274113"/>
                </a:cubicBezTo>
                <a:cubicBezTo>
                  <a:pt x="4290896" y="277598"/>
                  <a:pt x="4240324" y="316928"/>
                  <a:pt x="4229100" y="321738"/>
                </a:cubicBezTo>
                <a:cubicBezTo>
                  <a:pt x="4217068" y="326895"/>
                  <a:pt x="4203700" y="328088"/>
                  <a:pt x="4191000" y="331263"/>
                </a:cubicBezTo>
                <a:cubicBezTo>
                  <a:pt x="4173095" y="343200"/>
                  <a:pt x="4144776" y="363785"/>
                  <a:pt x="4124325" y="369363"/>
                </a:cubicBezTo>
                <a:cubicBezTo>
                  <a:pt x="4113202" y="372396"/>
                  <a:pt x="3987695" y="387632"/>
                  <a:pt x="3981450" y="388413"/>
                </a:cubicBezTo>
                <a:cubicBezTo>
                  <a:pt x="3968750" y="394763"/>
                  <a:pt x="3957049" y="403727"/>
                  <a:pt x="3943350" y="407463"/>
                </a:cubicBezTo>
                <a:cubicBezTo>
                  <a:pt x="3921690" y="413370"/>
                  <a:pt x="3899126" y="416988"/>
                  <a:pt x="3876675" y="416988"/>
                </a:cubicBezTo>
                <a:cubicBezTo>
                  <a:pt x="3759157" y="416988"/>
                  <a:pt x="3641725" y="410638"/>
                  <a:pt x="3524250" y="407463"/>
                </a:cubicBezTo>
                <a:cubicBezTo>
                  <a:pt x="3444956" y="387639"/>
                  <a:pt x="3523354" y="411777"/>
                  <a:pt x="3457575" y="378888"/>
                </a:cubicBezTo>
                <a:cubicBezTo>
                  <a:pt x="3448595" y="374398"/>
                  <a:pt x="3437777" y="374239"/>
                  <a:pt x="3429000" y="369363"/>
                </a:cubicBezTo>
                <a:cubicBezTo>
                  <a:pt x="3408986" y="358244"/>
                  <a:pt x="3392328" y="341502"/>
                  <a:pt x="3371850" y="331263"/>
                </a:cubicBezTo>
                <a:cubicBezTo>
                  <a:pt x="3359150" y="324913"/>
                  <a:pt x="3346078" y="319258"/>
                  <a:pt x="3333750" y="312213"/>
                </a:cubicBezTo>
                <a:cubicBezTo>
                  <a:pt x="3323811" y="306533"/>
                  <a:pt x="3315414" y="298283"/>
                  <a:pt x="3305175" y="293163"/>
                </a:cubicBezTo>
                <a:cubicBezTo>
                  <a:pt x="3250402" y="265776"/>
                  <a:pt x="3209546" y="263350"/>
                  <a:pt x="3143250" y="255063"/>
                </a:cubicBezTo>
                <a:lnTo>
                  <a:pt x="3067050" y="245538"/>
                </a:lnTo>
                <a:lnTo>
                  <a:pt x="2638425" y="255063"/>
                </a:lnTo>
                <a:cubicBezTo>
                  <a:pt x="2597482" y="256734"/>
                  <a:pt x="2600176" y="270988"/>
                  <a:pt x="2562225" y="283638"/>
                </a:cubicBezTo>
                <a:cubicBezTo>
                  <a:pt x="2546866" y="288758"/>
                  <a:pt x="2530475" y="289988"/>
                  <a:pt x="2514600" y="293163"/>
                </a:cubicBezTo>
                <a:cubicBezTo>
                  <a:pt x="2505075" y="299513"/>
                  <a:pt x="2495340" y="305559"/>
                  <a:pt x="2486025" y="312213"/>
                </a:cubicBezTo>
                <a:cubicBezTo>
                  <a:pt x="2473107" y="321440"/>
                  <a:pt x="2461708" y="332912"/>
                  <a:pt x="2447925" y="340788"/>
                </a:cubicBezTo>
                <a:cubicBezTo>
                  <a:pt x="2439208" y="345769"/>
                  <a:pt x="2428875" y="347138"/>
                  <a:pt x="2419350" y="350313"/>
                </a:cubicBezTo>
                <a:cubicBezTo>
                  <a:pt x="2354105" y="415558"/>
                  <a:pt x="2384616" y="392519"/>
                  <a:pt x="2333625" y="426513"/>
                </a:cubicBezTo>
                <a:cubicBezTo>
                  <a:pt x="2319265" y="448053"/>
                  <a:pt x="2286696" y="499197"/>
                  <a:pt x="2266950" y="521763"/>
                </a:cubicBezTo>
                <a:cubicBezTo>
                  <a:pt x="2163068" y="640485"/>
                  <a:pt x="2291440" y="487748"/>
                  <a:pt x="2190750" y="588438"/>
                </a:cubicBezTo>
                <a:cubicBezTo>
                  <a:pt x="2182655" y="596533"/>
                  <a:pt x="2180494" y="609684"/>
                  <a:pt x="2171700" y="617013"/>
                </a:cubicBezTo>
                <a:cubicBezTo>
                  <a:pt x="2160792" y="626103"/>
                  <a:pt x="2145928" y="629018"/>
                  <a:pt x="2133600" y="636063"/>
                </a:cubicBezTo>
                <a:cubicBezTo>
                  <a:pt x="2123661" y="641743"/>
                  <a:pt x="2114964" y="649433"/>
                  <a:pt x="2105025" y="655113"/>
                </a:cubicBezTo>
                <a:cubicBezTo>
                  <a:pt x="2092697" y="662158"/>
                  <a:pt x="2079253" y="667118"/>
                  <a:pt x="2066925" y="674163"/>
                </a:cubicBezTo>
                <a:cubicBezTo>
                  <a:pt x="2056986" y="679843"/>
                  <a:pt x="2049210" y="689593"/>
                  <a:pt x="2038350" y="693213"/>
                </a:cubicBezTo>
                <a:cubicBezTo>
                  <a:pt x="2020028" y="699320"/>
                  <a:pt x="2000250" y="699563"/>
                  <a:pt x="1981200" y="702738"/>
                </a:cubicBezTo>
                <a:lnTo>
                  <a:pt x="1409700" y="693213"/>
                </a:lnTo>
                <a:cubicBezTo>
                  <a:pt x="1393518" y="692715"/>
                  <a:pt x="1378003" y="686584"/>
                  <a:pt x="1362075" y="683688"/>
                </a:cubicBezTo>
                <a:cubicBezTo>
                  <a:pt x="1343074" y="680233"/>
                  <a:pt x="1323907" y="677722"/>
                  <a:pt x="1304925" y="674163"/>
                </a:cubicBezTo>
                <a:cubicBezTo>
                  <a:pt x="1273101" y="668196"/>
                  <a:pt x="1241087" y="662966"/>
                  <a:pt x="1209675" y="655113"/>
                </a:cubicBezTo>
                <a:cubicBezTo>
                  <a:pt x="1168906" y="644921"/>
                  <a:pt x="1168289" y="644125"/>
                  <a:pt x="1123950" y="636063"/>
                </a:cubicBezTo>
                <a:cubicBezTo>
                  <a:pt x="1075492" y="627252"/>
                  <a:pt x="1050071" y="624148"/>
                  <a:pt x="1000125" y="617013"/>
                </a:cubicBezTo>
                <a:lnTo>
                  <a:pt x="466725" y="626538"/>
                </a:lnTo>
                <a:cubicBezTo>
                  <a:pt x="447422" y="627161"/>
                  <a:pt x="427897" y="629956"/>
                  <a:pt x="409575" y="636063"/>
                </a:cubicBezTo>
                <a:cubicBezTo>
                  <a:pt x="400730" y="639011"/>
                  <a:pt x="344480" y="682785"/>
                  <a:pt x="342900" y="683688"/>
                </a:cubicBezTo>
                <a:cubicBezTo>
                  <a:pt x="334183" y="688669"/>
                  <a:pt x="323850" y="690038"/>
                  <a:pt x="314325" y="693213"/>
                </a:cubicBezTo>
                <a:cubicBezTo>
                  <a:pt x="304800" y="702738"/>
                  <a:pt x="294374" y="711440"/>
                  <a:pt x="285750" y="721788"/>
                </a:cubicBezTo>
                <a:cubicBezTo>
                  <a:pt x="278421" y="730582"/>
                  <a:pt x="274305" y="741807"/>
                  <a:pt x="266700" y="750363"/>
                </a:cubicBezTo>
                <a:cubicBezTo>
                  <a:pt x="248802" y="770499"/>
                  <a:pt x="224494" y="785097"/>
                  <a:pt x="209550" y="807513"/>
                </a:cubicBezTo>
                <a:cubicBezTo>
                  <a:pt x="196850" y="826563"/>
                  <a:pt x="189766" y="850926"/>
                  <a:pt x="171450" y="864663"/>
                </a:cubicBezTo>
                <a:cubicBezTo>
                  <a:pt x="146050" y="883713"/>
                  <a:pt x="121668" y="904201"/>
                  <a:pt x="95250" y="921813"/>
                </a:cubicBezTo>
                <a:cubicBezTo>
                  <a:pt x="13358" y="976408"/>
                  <a:pt x="116970" y="910953"/>
                  <a:pt x="38100" y="950388"/>
                </a:cubicBezTo>
                <a:cubicBezTo>
                  <a:pt x="-3522" y="971199"/>
                  <a:pt x="23859" y="969438"/>
                  <a:pt x="0" y="969438"/>
                </a:cubicBezTo>
              </a:path>
            </a:pathLst>
          </a:custGeom>
          <a:ln w="31750"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89" name="Grupo 2">
            <a:extLst>
              <a:ext uri="{FF2B5EF4-FFF2-40B4-BE49-F238E27FC236}">
                <a16:creationId xmlns:a16="http://schemas.microsoft.com/office/drawing/2014/main" id="{2AF6AC27-8E23-4ED0-8D74-C41E11377991}"/>
              </a:ext>
            </a:extLst>
          </p:cNvPr>
          <p:cNvGrpSpPr>
            <a:grpSpLocks/>
          </p:cNvGrpSpPr>
          <p:nvPr/>
        </p:nvGrpSpPr>
        <p:grpSpPr bwMode="auto">
          <a:xfrm>
            <a:off x="6075396" y="878720"/>
            <a:ext cx="2854335" cy="2637027"/>
            <a:chOff x="6754820" y="1755959"/>
            <a:chExt cx="2560251" cy="2637027"/>
          </a:xfrm>
        </p:grpSpPr>
        <p:pic>
          <p:nvPicPr>
            <p:cNvPr id="90" name="Picture 65">
              <a:extLst>
                <a:ext uri="{FF2B5EF4-FFF2-40B4-BE49-F238E27FC236}">
                  <a16:creationId xmlns:a16="http://schemas.microsoft.com/office/drawing/2014/main" id="{26D32AA3-7D1E-4533-A135-FCF455B1C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820" y="1755959"/>
              <a:ext cx="2560251" cy="26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CaixaDeTexto 9">
              <a:extLst>
                <a:ext uri="{FF2B5EF4-FFF2-40B4-BE49-F238E27FC236}">
                  <a16:creationId xmlns:a16="http://schemas.microsoft.com/office/drawing/2014/main" id="{CBCE8F9E-28DD-4EC8-931C-A12B71BE7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363542">
              <a:off x="7270062" y="2930681"/>
              <a:ext cx="1647433" cy="63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DESPERDÍCIO DE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ENERGIA ELÉTRICA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COM EQUIPAMENTOS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DE TI OCIOSOS.</a:t>
              </a:r>
            </a:p>
          </p:txBody>
        </p:sp>
        <p:sp>
          <p:nvSpPr>
            <p:cNvPr id="91" name="Elipse 8">
              <a:extLst>
                <a:ext uri="{FF2B5EF4-FFF2-40B4-BE49-F238E27FC236}">
                  <a16:creationId xmlns:a16="http://schemas.microsoft.com/office/drawing/2014/main" id="{9E249CDF-CE7D-4E16-8404-1752A45CF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782858" y="3367088"/>
              <a:ext cx="90488" cy="9048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marL="457200" indent="-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alt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6" name="Retângulo 55"/>
          <p:cNvSpPr/>
          <p:nvPr/>
        </p:nvSpPr>
        <p:spPr>
          <a:xfrm>
            <a:off x="11637" y="-27384"/>
            <a:ext cx="3366627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das Causas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0" y="745090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Diagrama de 4M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803810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Nem sempre se reduz o consumo de energia dos computadores e monitores durante os momentos de ociosidade dos mesmos.</a:t>
            </a:r>
          </a:p>
        </p:txBody>
      </p:sp>
      <p:sp>
        <p:nvSpPr>
          <p:cNvPr id="110" name="Retângulo 109"/>
          <p:cNvSpPr/>
          <p:nvPr/>
        </p:nvSpPr>
        <p:spPr>
          <a:xfrm>
            <a:off x="3251246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Esse processo exige atuação manual do colaborador o que na maior parte das vezes não é realizado</a:t>
            </a:r>
            <a:r>
              <a:rPr kumimoji="0" lang="pt-BR" sz="11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.</a:t>
            </a:r>
          </a:p>
        </p:txBody>
      </p:sp>
      <p:sp>
        <p:nvSpPr>
          <p:cNvPr id="111" name="Retângulo 110"/>
          <p:cNvSpPr/>
          <p:nvPr/>
        </p:nvSpPr>
        <p:spPr>
          <a:xfrm>
            <a:off x="4698683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colaborador esquece de reduzir o consumo dos equipamentos quando se ausenta dos mesmos</a:t>
            </a:r>
            <a:r>
              <a:rPr kumimoji="0" lang="pt-BR" sz="11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.</a:t>
            </a:r>
          </a:p>
        </p:txBody>
      </p:sp>
      <p:sp>
        <p:nvSpPr>
          <p:cNvPr id="112" name="Retângulo 111"/>
          <p:cNvSpPr/>
          <p:nvPr/>
        </p:nvSpPr>
        <p:spPr>
          <a:xfrm>
            <a:off x="6146120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É uma atividade repetitiva na rotina diária dos colaboradores</a:t>
            </a:r>
          </a:p>
        </p:txBody>
      </p:sp>
      <p:sp>
        <p:nvSpPr>
          <p:cNvPr id="96" name="Retângulo 95"/>
          <p:cNvSpPr/>
          <p:nvPr/>
        </p:nvSpPr>
        <p:spPr>
          <a:xfrm>
            <a:off x="111923" y="4305975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Por quê?</a:t>
            </a:r>
          </a:p>
        </p:txBody>
      </p:sp>
      <p:sp>
        <p:nvSpPr>
          <p:cNvPr id="97" name="Retângulo 96"/>
          <p:cNvSpPr/>
          <p:nvPr/>
        </p:nvSpPr>
        <p:spPr>
          <a:xfrm>
            <a:off x="1923942" y="4293096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Por quê?</a:t>
            </a:r>
          </a:p>
        </p:txBody>
      </p:sp>
      <p:sp>
        <p:nvSpPr>
          <p:cNvPr id="98" name="Retângulo 97"/>
          <p:cNvSpPr/>
          <p:nvPr/>
        </p:nvSpPr>
        <p:spPr>
          <a:xfrm>
            <a:off x="3422178" y="4293096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Por quê?</a:t>
            </a:r>
          </a:p>
        </p:txBody>
      </p:sp>
      <p:sp>
        <p:nvSpPr>
          <p:cNvPr id="99" name="Retângulo 98"/>
          <p:cNvSpPr/>
          <p:nvPr/>
        </p:nvSpPr>
        <p:spPr>
          <a:xfrm>
            <a:off x="4844215" y="4293096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Por quê?</a:t>
            </a:r>
          </a:p>
        </p:txBody>
      </p:sp>
      <p:sp>
        <p:nvSpPr>
          <p:cNvPr id="100" name="Retângulo 99"/>
          <p:cNvSpPr/>
          <p:nvPr/>
        </p:nvSpPr>
        <p:spPr>
          <a:xfrm>
            <a:off x="6216918" y="4293096"/>
            <a:ext cx="12012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Por quê?</a:t>
            </a:r>
          </a:p>
        </p:txBody>
      </p:sp>
      <p:sp>
        <p:nvSpPr>
          <p:cNvPr id="113" name="CaixaDeTexto 112"/>
          <p:cNvSpPr txBox="1"/>
          <p:nvPr/>
        </p:nvSpPr>
        <p:spPr>
          <a:xfrm rot="16200000">
            <a:off x="499893" y="5553561"/>
            <a:ext cx="2132707" cy="38344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pt-BR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20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MÉTODO</a:t>
            </a:r>
          </a:p>
        </p:txBody>
      </p:sp>
      <p:sp>
        <p:nvSpPr>
          <p:cNvPr id="124" name="Retângulo 123"/>
          <p:cNvSpPr/>
          <p:nvPr/>
        </p:nvSpPr>
        <p:spPr>
          <a:xfrm>
            <a:off x="42617" y="4660436"/>
            <a:ext cx="1266548" cy="2141895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DESPERDÍCIO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ENERGIA ELÉTRICA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EQUIPAMENTOS DE TI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OCIOSOS?</a:t>
            </a:r>
          </a:p>
        </p:txBody>
      </p:sp>
      <p:grpSp>
        <p:nvGrpSpPr>
          <p:cNvPr id="140" name="Grupo 20">
            <a:extLst>
              <a:ext uri="{FF2B5EF4-FFF2-40B4-BE49-F238E27FC236}">
                <a16:creationId xmlns:a16="http://schemas.microsoft.com/office/drawing/2014/main" id="{B6F07A2E-3004-4771-ABD5-9F7A053CD64D}"/>
              </a:ext>
            </a:extLst>
          </p:cNvPr>
          <p:cNvGrpSpPr>
            <a:grpSpLocks/>
          </p:cNvGrpSpPr>
          <p:nvPr/>
        </p:nvGrpSpPr>
        <p:grpSpPr bwMode="auto">
          <a:xfrm>
            <a:off x="1560514" y="1255509"/>
            <a:ext cx="1160443" cy="1355517"/>
            <a:chOff x="782946" y="1773447"/>
            <a:chExt cx="1160742" cy="1558842"/>
          </a:xfrm>
        </p:grpSpPr>
        <p:grpSp>
          <p:nvGrpSpPr>
            <p:cNvPr id="141" name="Grupo 21">
              <a:extLst>
                <a:ext uri="{FF2B5EF4-FFF2-40B4-BE49-F238E27FC236}">
                  <a16:creationId xmlns:a16="http://schemas.microsoft.com/office/drawing/2014/main" id="{7946450D-3CD6-421F-8B5F-8DFFD5839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43" name="Picture 4">
                <a:extLst>
                  <a:ext uri="{FF2B5EF4-FFF2-40B4-BE49-F238E27FC236}">
                    <a16:creationId xmlns:a16="http://schemas.microsoft.com/office/drawing/2014/main" id="{41455DFF-7F05-423B-91EF-DB3EEFCF60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2">
                <a:extLst>
                  <a:ext uri="{FF2B5EF4-FFF2-40B4-BE49-F238E27FC236}">
                    <a16:creationId xmlns:a16="http://schemas.microsoft.com/office/drawing/2014/main" id="{CCD9AE1B-212E-4F73-9953-AD14114EA4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2" name="Forma livre 22">
              <a:extLst>
                <a:ext uri="{FF2B5EF4-FFF2-40B4-BE49-F238E27FC236}">
                  <a16:creationId xmlns:a16="http://schemas.microsoft.com/office/drawing/2014/main" id="{D5F0BDA3-F77A-4652-BE1A-9FF181589194}"/>
                </a:ext>
              </a:extLst>
            </p:cNvPr>
            <p:cNvSpPr/>
            <p:nvPr/>
          </p:nvSpPr>
          <p:spPr>
            <a:xfrm>
              <a:off x="1229150" y="2191116"/>
              <a:ext cx="714538" cy="1141173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txBody>
            <a:bodyPr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45" name="Grupo 25">
            <a:extLst>
              <a:ext uri="{FF2B5EF4-FFF2-40B4-BE49-F238E27FC236}">
                <a16:creationId xmlns:a16="http://schemas.microsoft.com/office/drawing/2014/main" id="{73B71618-4379-43B4-9FE0-E5AED8EA844C}"/>
              </a:ext>
            </a:extLst>
          </p:cNvPr>
          <p:cNvGrpSpPr>
            <a:grpSpLocks/>
          </p:cNvGrpSpPr>
          <p:nvPr/>
        </p:nvGrpSpPr>
        <p:grpSpPr bwMode="auto">
          <a:xfrm>
            <a:off x="4246563" y="1237318"/>
            <a:ext cx="1154793" cy="1123992"/>
            <a:chOff x="782946" y="1773447"/>
            <a:chExt cx="1155092" cy="1573785"/>
          </a:xfrm>
        </p:grpSpPr>
        <p:grpSp>
          <p:nvGrpSpPr>
            <p:cNvPr id="146" name="Grupo 26">
              <a:extLst>
                <a:ext uri="{FF2B5EF4-FFF2-40B4-BE49-F238E27FC236}">
                  <a16:creationId xmlns:a16="http://schemas.microsoft.com/office/drawing/2014/main" id="{1DD7AE6F-4E95-4C16-B064-F743C72EEF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48" name="Picture 4">
                <a:extLst>
                  <a:ext uri="{FF2B5EF4-FFF2-40B4-BE49-F238E27FC236}">
                    <a16:creationId xmlns:a16="http://schemas.microsoft.com/office/drawing/2014/main" id="{D7203B20-2B03-4A50-B0C7-57322569C2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" name="Picture 2">
                <a:extLst>
                  <a:ext uri="{FF2B5EF4-FFF2-40B4-BE49-F238E27FC236}">
                    <a16:creationId xmlns:a16="http://schemas.microsoft.com/office/drawing/2014/main" id="{A5FA2ACC-19D4-4BED-86C6-E3FEE92A9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7" name="Forma livre 27">
              <a:extLst>
                <a:ext uri="{FF2B5EF4-FFF2-40B4-BE49-F238E27FC236}">
                  <a16:creationId xmlns:a16="http://schemas.microsoft.com/office/drawing/2014/main" id="{645FD523-3124-49FB-BACA-A4D09F43D9D9}"/>
                </a:ext>
              </a:extLst>
            </p:cNvPr>
            <p:cNvSpPr/>
            <p:nvPr/>
          </p:nvSpPr>
          <p:spPr>
            <a:xfrm>
              <a:off x="1229148" y="2191115"/>
              <a:ext cx="708890" cy="1156117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txBody>
            <a:bodyPr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50" name="Grupo 35">
            <a:extLst>
              <a:ext uri="{FF2B5EF4-FFF2-40B4-BE49-F238E27FC236}">
                <a16:creationId xmlns:a16="http://schemas.microsoft.com/office/drawing/2014/main" id="{A794C97B-CE88-4CB9-B36E-9BFEB58DC2A0}"/>
              </a:ext>
            </a:extLst>
          </p:cNvPr>
          <p:cNvGrpSpPr>
            <a:grpSpLocks/>
          </p:cNvGrpSpPr>
          <p:nvPr/>
        </p:nvGrpSpPr>
        <p:grpSpPr bwMode="auto">
          <a:xfrm rot="10545140">
            <a:off x="3152720" y="2451648"/>
            <a:ext cx="1160462" cy="1270665"/>
            <a:chOff x="782946" y="1773447"/>
            <a:chExt cx="1160762" cy="1630972"/>
          </a:xfrm>
        </p:grpSpPr>
        <p:grpSp>
          <p:nvGrpSpPr>
            <p:cNvPr id="151" name="Grupo 36">
              <a:extLst>
                <a:ext uri="{FF2B5EF4-FFF2-40B4-BE49-F238E27FC236}">
                  <a16:creationId xmlns:a16="http://schemas.microsoft.com/office/drawing/2014/main" id="{53C2F7F9-3F50-4CA9-B7E1-1FA228FCE2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53" name="Picture 4">
                <a:extLst>
                  <a:ext uri="{FF2B5EF4-FFF2-40B4-BE49-F238E27FC236}">
                    <a16:creationId xmlns:a16="http://schemas.microsoft.com/office/drawing/2014/main" id="{4B222DB2-17D4-46AC-9D33-D5CC62C949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" name="Picture 2">
                <a:extLst>
                  <a:ext uri="{FF2B5EF4-FFF2-40B4-BE49-F238E27FC236}">
                    <a16:creationId xmlns:a16="http://schemas.microsoft.com/office/drawing/2014/main" id="{6B8966F9-5C7B-48E9-943A-7F1397CA6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2" name="Forma livre 37">
              <a:extLst>
                <a:ext uri="{FF2B5EF4-FFF2-40B4-BE49-F238E27FC236}">
                  <a16:creationId xmlns:a16="http://schemas.microsoft.com/office/drawing/2014/main" id="{9B2F31F6-2AC5-4591-BD5B-23DD468B3360}"/>
                </a:ext>
              </a:extLst>
            </p:cNvPr>
            <p:cNvSpPr/>
            <p:nvPr/>
          </p:nvSpPr>
          <p:spPr>
            <a:xfrm>
              <a:off x="1228616" y="2190706"/>
              <a:ext cx="714560" cy="1213303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 cap="sq">
              <a:solidFill>
                <a:schemeClr val="bg1">
                  <a:lumMod val="50000"/>
                </a:schemeClr>
              </a:solidFill>
              <a:round/>
              <a:tailEnd type="triangle"/>
            </a:ln>
          </p:spPr>
          <p:txBody>
            <a:bodyPr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55" name="Grupo 40">
            <a:extLst>
              <a:ext uri="{FF2B5EF4-FFF2-40B4-BE49-F238E27FC236}">
                <a16:creationId xmlns:a16="http://schemas.microsoft.com/office/drawing/2014/main" id="{7D218921-5911-423C-9226-5DF8710E818F}"/>
              </a:ext>
            </a:extLst>
          </p:cNvPr>
          <p:cNvGrpSpPr>
            <a:grpSpLocks/>
          </p:cNvGrpSpPr>
          <p:nvPr/>
        </p:nvGrpSpPr>
        <p:grpSpPr bwMode="auto">
          <a:xfrm rot="10545140">
            <a:off x="5061965" y="2532796"/>
            <a:ext cx="1160463" cy="1236055"/>
            <a:chOff x="782946" y="1773447"/>
            <a:chExt cx="1160762" cy="1630972"/>
          </a:xfrm>
        </p:grpSpPr>
        <p:grpSp>
          <p:nvGrpSpPr>
            <p:cNvPr id="156" name="Grupo 41">
              <a:extLst>
                <a:ext uri="{FF2B5EF4-FFF2-40B4-BE49-F238E27FC236}">
                  <a16:creationId xmlns:a16="http://schemas.microsoft.com/office/drawing/2014/main" id="{D0443CB2-ECAE-4832-8573-73A705C5FD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58" name="Picture 4">
                <a:extLst>
                  <a:ext uri="{FF2B5EF4-FFF2-40B4-BE49-F238E27FC236}">
                    <a16:creationId xmlns:a16="http://schemas.microsoft.com/office/drawing/2014/main" id="{B2DEC617-606D-414B-81CF-AEF299FA4B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" name="Picture 2">
                <a:extLst>
                  <a:ext uri="{FF2B5EF4-FFF2-40B4-BE49-F238E27FC236}">
                    <a16:creationId xmlns:a16="http://schemas.microsoft.com/office/drawing/2014/main" id="{3B1E17B2-7D4B-4E65-A981-F490CEDF1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7" name="Forma livre 42">
              <a:extLst>
                <a:ext uri="{FF2B5EF4-FFF2-40B4-BE49-F238E27FC236}">
                  <a16:creationId xmlns:a16="http://schemas.microsoft.com/office/drawing/2014/main" id="{DA1B9B85-6D6F-4DC9-B837-BBB9E26A254B}"/>
                </a:ext>
              </a:extLst>
            </p:cNvPr>
            <p:cNvSpPr/>
            <p:nvPr/>
          </p:nvSpPr>
          <p:spPr>
            <a:xfrm>
              <a:off x="1228615" y="2190706"/>
              <a:ext cx="714559" cy="1213304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txBody>
            <a:bodyPr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60" name="Elipse 45">
            <a:extLst>
              <a:ext uri="{FF2B5EF4-FFF2-40B4-BE49-F238E27FC236}">
                <a16:creationId xmlns:a16="http://schemas.microsoft.com/office/drawing/2014/main" id="{FCC8DD91-7571-4A68-82E1-665E50203CB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362319" y="2352867"/>
            <a:ext cx="88900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Elipse 46">
            <a:extLst>
              <a:ext uri="{FF2B5EF4-FFF2-40B4-BE49-F238E27FC236}">
                <a16:creationId xmlns:a16="http://schemas.microsoft.com/office/drawing/2014/main" id="{031024B8-BF5F-4AAB-B4D1-ED09F951A6D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63857" y="2486217"/>
            <a:ext cx="88900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Elipse 47">
            <a:extLst>
              <a:ext uri="{FF2B5EF4-FFF2-40B4-BE49-F238E27FC236}">
                <a16:creationId xmlns:a16="http://schemas.microsoft.com/office/drawing/2014/main" id="{217E905E-37F7-485C-BB93-4F273EC00E5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90438" y="2613815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Elipse 48">
            <a:extLst>
              <a:ext uri="{FF2B5EF4-FFF2-40B4-BE49-F238E27FC236}">
                <a16:creationId xmlns:a16="http://schemas.microsoft.com/office/drawing/2014/main" id="{5E8719C6-20F3-4AAD-A89E-0FD1BD1441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037696" y="2413206"/>
            <a:ext cx="88900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8" name="CaixaDeTexto 51">
            <a:extLst>
              <a:ext uri="{FF2B5EF4-FFF2-40B4-BE49-F238E27FC236}">
                <a16:creationId xmlns:a16="http://schemas.microsoft.com/office/drawing/2014/main" id="{F6940074-9B99-4056-86D3-19162C40E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737" y="2719976"/>
            <a:ext cx="703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Software</a:t>
            </a:r>
          </a:p>
        </p:txBody>
      </p:sp>
      <p:sp>
        <p:nvSpPr>
          <p:cNvPr id="169" name="CaixaDeTexto 52">
            <a:extLst>
              <a:ext uri="{FF2B5EF4-FFF2-40B4-BE49-F238E27FC236}">
                <a16:creationId xmlns:a16="http://schemas.microsoft.com/office/drawing/2014/main" id="{3537F156-A698-4226-A8F8-BEA4E548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629" y="3142017"/>
            <a:ext cx="1311984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Conexão de Rede</a:t>
            </a:r>
          </a:p>
        </p:txBody>
      </p:sp>
      <p:sp>
        <p:nvSpPr>
          <p:cNvPr id="170" name="Elipse 49">
            <a:extLst>
              <a:ext uri="{FF2B5EF4-FFF2-40B4-BE49-F238E27FC236}">
                <a16:creationId xmlns:a16="http://schemas.microsoft.com/office/drawing/2014/main" id="{1A0ACD74-8350-423A-84C8-4276E99F89F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16548" y="2813988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1" name="Elipse 49">
            <a:extLst>
              <a:ext uri="{FF2B5EF4-FFF2-40B4-BE49-F238E27FC236}">
                <a16:creationId xmlns:a16="http://schemas.microsoft.com/office/drawing/2014/main" id="{5478271A-88E3-4FEF-85C4-7CBD8A389F9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1805" y="3225800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Elipse 49">
            <a:extLst>
              <a:ext uri="{FF2B5EF4-FFF2-40B4-BE49-F238E27FC236}">
                <a16:creationId xmlns:a16="http://schemas.microsoft.com/office/drawing/2014/main" id="{99E11244-2164-426E-96C8-3CCCD121BA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61632" y="3192909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3" name="CaixaDeTexto 56">
            <a:extLst>
              <a:ext uri="{FF2B5EF4-FFF2-40B4-BE49-F238E27FC236}">
                <a16:creationId xmlns:a16="http://schemas.microsoft.com/office/drawing/2014/main" id="{914A5544-1584-402E-B8E7-EBBD82AF7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4765" y="2787581"/>
            <a:ext cx="1101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Colaborador</a:t>
            </a:r>
          </a:p>
        </p:txBody>
      </p:sp>
      <p:sp>
        <p:nvSpPr>
          <p:cNvPr id="174" name="Elipse 49">
            <a:extLst>
              <a:ext uri="{FF2B5EF4-FFF2-40B4-BE49-F238E27FC236}">
                <a16:creationId xmlns:a16="http://schemas.microsoft.com/office/drawing/2014/main" id="{2C8AAB0D-7763-43CC-9BC3-0E677B86F88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750321" y="1535615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CaixaDeTexto 59">
            <a:extLst>
              <a:ext uri="{FF2B5EF4-FFF2-40B4-BE49-F238E27FC236}">
                <a16:creationId xmlns:a16="http://schemas.microsoft.com/office/drawing/2014/main" id="{4E1FEE37-8EE3-4486-96BF-A73D683C4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566" y="1426757"/>
            <a:ext cx="17914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Micro computadores</a:t>
            </a:r>
          </a:p>
        </p:txBody>
      </p:sp>
      <p:sp>
        <p:nvSpPr>
          <p:cNvPr id="176" name="Elipse 49">
            <a:extLst>
              <a:ext uri="{FF2B5EF4-FFF2-40B4-BE49-F238E27FC236}">
                <a16:creationId xmlns:a16="http://schemas.microsoft.com/office/drawing/2014/main" id="{3C53829C-F9C0-43C4-9889-C69454C4A7E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63741" y="1968773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CaixaDeTexto 59">
            <a:extLst>
              <a:ext uri="{FF2B5EF4-FFF2-40B4-BE49-F238E27FC236}">
                <a16:creationId xmlns:a16="http://schemas.microsoft.com/office/drawing/2014/main" id="{62E7A175-A611-4C4D-AF67-12A640EB4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064" y="1937886"/>
            <a:ext cx="1101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Monitores</a:t>
            </a:r>
          </a:p>
        </p:txBody>
      </p:sp>
      <p:sp>
        <p:nvSpPr>
          <p:cNvPr id="178" name="Text Box 12">
            <a:extLst>
              <a:ext uri="{FF2B5EF4-FFF2-40B4-BE49-F238E27FC236}">
                <a16:creationId xmlns:a16="http://schemas.microsoft.com/office/drawing/2014/main" id="{F8CF1971-83F9-4085-B2C7-08D2A3957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296" y="1175544"/>
            <a:ext cx="1117600" cy="384393"/>
          </a:xfrm>
          <a:prstGeom prst="roundRect">
            <a:avLst>
              <a:gd name="adj" fmla="val 21245"/>
            </a:avLst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Máquina</a:t>
            </a:r>
          </a:p>
        </p:txBody>
      </p:sp>
      <p:sp>
        <p:nvSpPr>
          <p:cNvPr id="179" name="Text Box 15">
            <a:extLst>
              <a:ext uri="{FF2B5EF4-FFF2-40B4-BE49-F238E27FC236}">
                <a16:creationId xmlns:a16="http://schemas.microsoft.com/office/drawing/2014/main" id="{673C48EF-1FC8-4A7F-B9FC-60DAB0AF6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0114" y="3407077"/>
            <a:ext cx="1413279" cy="374571"/>
          </a:xfrm>
          <a:prstGeom prst="roundRect">
            <a:avLst/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Mão-de-Obra</a:t>
            </a:r>
          </a:p>
        </p:txBody>
      </p:sp>
      <p:sp>
        <p:nvSpPr>
          <p:cNvPr id="180" name="Text Box 12">
            <a:extLst>
              <a:ext uri="{FF2B5EF4-FFF2-40B4-BE49-F238E27FC236}">
                <a16:creationId xmlns:a16="http://schemas.microsoft.com/office/drawing/2014/main" id="{187D272E-1E19-4757-BAFF-0022E0B0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157" y="1187260"/>
            <a:ext cx="889565" cy="384393"/>
          </a:xfrm>
          <a:prstGeom prst="roundRect">
            <a:avLst>
              <a:gd name="adj" fmla="val 21245"/>
            </a:avLst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Método</a:t>
            </a:r>
          </a:p>
        </p:txBody>
      </p:sp>
      <p:sp>
        <p:nvSpPr>
          <p:cNvPr id="181" name="Text Box 15">
            <a:extLst>
              <a:ext uri="{FF2B5EF4-FFF2-40B4-BE49-F238E27FC236}">
                <a16:creationId xmlns:a16="http://schemas.microsoft.com/office/drawing/2014/main" id="{F94253B7-EF6F-4F24-BB0B-87D33863F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771" y="3439202"/>
            <a:ext cx="1413279" cy="374571"/>
          </a:xfrm>
          <a:prstGeom prst="roundRect">
            <a:avLst/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Material</a:t>
            </a:r>
          </a:p>
        </p:txBody>
      </p: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B1ABE962-58F9-41F6-B5AA-71FCDCE43F4F}"/>
              </a:ext>
            </a:extLst>
          </p:cNvPr>
          <p:cNvSpPr/>
          <p:nvPr/>
        </p:nvSpPr>
        <p:spPr>
          <a:xfrm rot="21359612">
            <a:off x="6963508" y="1735699"/>
            <a:ext cx="1550481" cy="23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PROBLEMA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1" name="Picture 43" descr="2012-09-20_203218">
            <a:extLst>
              <a:ext uri="{FF2B5EF4-FFF2-40B4-BE49-F238E27FC236}">
                <a16:creationId xmlns:a16="http://schemas.microsoft.com/office/drawing/2014/main" id="{F77C6DDF-AA17-4EEA-8AB7-DB734119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080">
            <a:off x="2446364" y="1198270"/>
            <a:ext cx="51117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" name="Picture 43" descr="2012-09-20_203218">
            <a:extLst>
              <a:ext uri="{FF2B5EF4-FFF2-40B4-BE49-F238E27FC236}">
                <a16:creationId xmlns:a16="http://schemas.microsoft.com/office/drawing/2014/main" id="{C67B4BDB-32C0-466E-8E77-A875119B0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080">
            <a:off x="7730624" y="3331342"/>
            <a:ext cx="51117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" name="Picture 43" descr="2012-09-20_203218">
            <a:extLst>
              <a:ext uri="{FF2B5EF4-FFF2-40B4-BE49-F238E27FC236}">
                <a16:creationId xmlns:a16="http://schemas.microsoft.com/office/drawing/2014/main" id="{C590B59B-9D2C-44D2-AF5A-80B38422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080">
            <a:off x="1811683" y="3379549"/>
            <a:ext cx="51117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Retângulo 124"/>
          <p:cNvSpPr/>
          <p:nvPr/>
        </p:nvSpPr>
        <p:spPr>
          <a:xfrm>
            <a:off x="0" y="3900083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Análise dos 5 porquês</a:t>
            </a:r>
          </a:p>
        </p:txBody>
      </p:sp>
      <p:sp>
        <p:nvSpPr>
          <p:cNvPr id="197" name="Elipse 49">
            <a:extLst>
              <a:ext uri="{FF2B5EF4-FFF2-40B4-BE49-F238E27FC236}">
                <a16:creationId xmlns:a16="http://schemas.microsoft.com/office/drawing/2014/main" id="{C96BD389-4FF5-497F-947E-1BD59C928F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76192" y="2780928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8" name="CaixaDeTexto 56">
            <a:extLst>
              <a:ext uri="{FF2B5EF4-FFF2-40B4-BE49-F238E27FC236}">
                <a16:creationId xmlns:a16="http://schemas.microsoft.com/office/drawing/2014/main" id="{0C3423C2-0F8D-476A-B07B-ED5FA1B32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976" y="3129159"/>
            <a:ext cx="1101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Treinamento</a:t>
            </a:r>
          </a:p>
        </p:txBody>
      </p:sp>
      <p:sp>
        <p:nvSpPr>
          <p:cNvPr id="199" name="Elipse 49">
            <a:extLst>
              <a:ext uri="{FF2B5EF4-FFF2-40B4-BE49-F238E27FC236}">
                <a16:creationId xmlns:a16="http://schemas.microsoft.com/office/drawing/2014/main" id="{03740DFC-EBF2-41AE-9BF0-665313780C3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56698" y="1814979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0" name="CaixaDeTexto 59">
            <a:extLst>
              <a:ext uri="{FF2B5EF4-FFF2-40B4-BE49-F238E27FC236}">
                <a16:creationId xmlns:a16="http://schemas.microsoft.com/office/drawing/2014/main" id="{A28F3180-DD85-4927-9073-EEB301774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936" y="1719823"/>
            <a:ext cx="17116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Redução do Consumo dos equipamentos é  Manual</a:t>
            </a:r>
          </a:p>
        </p:txBody>
      </p:sp>
      <p:sp>
        <p:nvSpPr>
          <p:cNvPr id="201" name="Elipse 49">
            <a:extLst>
              <a:ext uri="{FF2B5EF4-FFF2-40B4-BE49-F238E27FC236}">
                <a16:creationId xmlns:a16="http://schemas.microsoft.com/office/drawing/2014/main" id="{B2BBC652-DAB5-4A53-92A6-53A8E9AA0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481218" y="2248137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2" name="CaixaDeTexto 59">
            <a:extLst>
              <a:ext uri="{FF2B5EF4-FFF2-40B4-BE49-F238E27FC236}">
                <a16:creationId xmlns:a16="http://schemas.microsoft.com/office/drawing/2014/main" id="{CF2E275D-5143-47A0-9F6F-DF3FAD4ED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8" y="2179150"/>
            <a:ext cx="14533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Atividades Repetitivas</a:t>
            </a:r>
          </a:p>
        </p:txBody>
      </p:sp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202D8B00-AE6D-4C65-9747-271AB957A2C1}"/>
              </a:ext>
            </a:extLst>
          </p:cNvPr>
          <p:cNvGrpSpPr/>
          <p:nvPr/>
        </p:nvGrpSpPr>
        <p:grpSpPr>
          <a:xfrm>
            <a:off x="515100" y="1177415"/>
            <a:ext cx="1917241" cy="1244456"/>
            <a:chOff x="886409" y="1322039"/>
            <a:chExt cx="1917241" cy="1244456"/>
          </a:xfrm>
        </p:grpSpPr>
        <p:sp>
          <p:nvSpPr>
            <p:cNvPr id="183" name="Text Box 16">
              <a:extLst>
                <a:ext uri="{FF2B5EF4-FFF2-40B4-BE49-F238E27FC236}">
                  <a16:creationId xmlns:a16="http://schemas.microsoft.com/office/drawing/2014/main" id="{729A0ED6-C622-4B1A-A74B-333C704D1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409" y="1854852"/>
              <a:ext cx="1531818" cy="374571"/>
            </a:xfrm>
            <a:prstGeom prst="roundRect">
              <a:avLst/>
            </a:prstGeom>
            <a:solidFill>
              <a:srgbClr val="FF0000"/>
            </a:solidFill>
            <a:ln w="1587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pt-BR"/>
              </a:defPPr>
              <a:lvl1pPr marL="87313" indent="-87313">
                <a:lnSpc>
                  <a:spcPct val="100000"/>
                </a:lnSpc>
                <a:spcBef>
                  <a:spcPct val="0"/>
                </a:spcBef>
                <a:buFontTx/>
                <a:buChar char="•"/>
                <a:defRPr sz="1100">
                  <a:latin typeface="Calibri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Redução do Consumo dos equipamentos é  Manual</a:t>
              </a:r>
            </a:p>
          </p:txBody>
        </p:sp>
        <p:sp>
          <p:nvSpPr>
            <p:cNvPr id="184" name="Text Box 15">
              <a:extLst>
                <a:ext uri="{FF2B5EF4-FFF2-40B4-BE49-F238E27FC236}">
                  <a16:creationId xmlns:a16="http://schemas.microsoft.com/office/drawing/2014/main" id="{6BD3A275-201C-4CEF-BFCC-8CF447A5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425" y="1322039"/>
              <a:ext cx="931521" cy="412028"/>
            </a:xfrm>
            <a:prstGeom prst="roundRect">
              <a:avLst/>
            </a:prstGeom>
            <a:solidFill>
              <a:srgbClr val="FF0000">
                <a:alpha val="95686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54000" rIns="54000">
              <a:spAutoFit/>
            </a:bodyPr>
            <a:lstStyle>
              <a:defPPr>
                <a:defRPr lang="pt-BR"/>
              </a:defPPr>
              <a:lvl1pPr algn="ctr">
                <a:lnSpc>
                  <a:spcPct val="100000"/>
                </a:lnSpc>
                <a:spcBef>
                  <a:spcPct val="0"/>
                </a:spcBef>
                <a:buNone/>
                <a:defRPr sz="1600" b="1">
                  <a:latin typeface="Calibri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Método</a:t>
              </a:r>
            </a:p>
          </p:txBody>
        </p:sp>
        <p:sp>
          <p:nvSpPr>
            <p:cNvPr id="186" name="Text Box 17">
              <a:extLst>
                <a:ext uri="{FF2B5EF4-FFF2-40B4-BE49-F238E27FC236}">
                  <a16:creationId xmlns:a16="http://schemas.microsoft.com/office/drawing/2014/main" id="{B5AECC2B-9B6F-45F9-AA88-BFAF3F126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1943" y="2362184"/>
              <a:ext cx="1491707" cy="204311"/>
            </a:xfrm>
            <a:prstGeom prst="roundRect">
              <a:avLst/>
            </a:prstGeom>
            <a:solidFill>
              <a:srgbClr val="FF0000"/>
            </a:solidFill>
            <a:ln w="1587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pt-BR"/>
              </a:defPPr>
              <a:lvl1pPr indent="0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1100">
                  <a:latin typeface="Calibri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Atividades Repetitivas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FD634A8-6AD1-4FD2-94B9-BC9EBE4145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28463" y="6923303"/>
            <a:ext cx="732237" cy="1589885"/>
          </a:xfrm>
          <a:prstGeom prst="rect">
            <a:avLst/>
          </a:prstGeom>
        </p:spPr>
      </p:pic>
      <p:pic>
        <p:nvPicPr>
          <p:cNvPr id="3074" name="Picture 2" descr="Brainstorm Creative Logo Vector (.AI) Free Download">
            <a:extLst>
              <a:ext uri="{FF2B5EF4-FFF2-40B4-BE49-F238E27FC236}">
                <a16:creationId xmlns:a16="http://schemas.microsoft.com/office/drawing/2014/main" id="{D7CB3D60-BC7E-4C2A-8BCA-1C3060D34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1"/>
          <a:stretch/>
        </p:blipFill>
        <p:spPr bwMode="auto">
          <a:xfrm>
            <a:off x="9438879" y="181197"/>
            <a:ext cx="552310" cy="4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rilla Signs &amp; Wraps | Graphic Design">
            <a:extLst>
              <a:ext uri="{FF2B5EF4-FFF2-40B4-BE49-F238E27FC236}">
                <a16:creationId xmlns:a16="http://schemas.microsoft.com/office/drawing/2014/main" id="{83F57E35-86AE-4507-A0F4-F32218E7C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997" y="699028"/>
            <a:ext cx="736192" cy="7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tângulo Arredondado 39">
            <a:extLst>
              <a:ext uri="{FF2B5EF4-FFF2-40B4-BE49-F238E27FC236}">
                <a16:creationId xmlns:a16="http://schemas.microsoft.com/office/drawing/2014/main" id="{B79F9BB6-1762-4879-B28B-473BB1014414}"/>
              </a:ext>
            </a:extLst>
          </p:cNvPr>
          <p:cNvSpPr/>
          <p:nvPr/>
        </p:nvSpPr>
        <p:spPr>
          <a:xfrm>
            <a:off x="7587207" y="4315273"/>
            <a:ext cx="1495126" cy="248705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0" y="6231979"/>
            <a:ext cx="9140695" cy="615553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b="1" i="1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Diante disso, afirmamos a necessidade de realizar um estudo para avaliarmos a possibilidade de redução do consumo de energia nos computadores ociosos dos processos da fábrica.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230396-C75C-466E-845D-D273B5E6037A}"/>
              </a:ext>
            </a:extLst>
          </p:cNvPr>
          <p:cNvSpPr/>
          <p:nvPr/>
        </p:nvSpPr>
        <p:spPr>
          <a:xfrm>
            <a:off x="4808593" y="7071915"/>
            <a:ext cx="4297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 causa das atividades repetitivas da rotina do dia a dia do colaborador.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717516CA-07B5-BBD8-37BE-BC67EA24D4E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96" y="2282739"/>
            <a:ext cx="936596" cy="15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3" grpId="0" animBg="1"/>
      <p:bldP spid="57" grpId="0" animBg="1"/>
      <p:bldP spid="24" grpId="0" animBg="1"/>
      <p:bldP spid="110" grpId="0" animBg="1"/>
      <p:bldP spid="111" grpId="0" animBg="1"/>
      <p:bldP spid="112" grpId="0" animBg="1"/>
      <p:bldP spid="96" grpId="0"/>
      <p:bldP spid="97" grpId="0"/>
      <p:bldP spid="98" grpId="0"/>
      <p:bldP spid="99" grpId="0"/>
      <p:bldP spid="100" grpId="0"/>
      <p:bldP spid="113" grpId="0" animBg="1"/>
      <p:bldP spid="124" grpId="0" animBg="1"/>
      <p:bldP spid="160" grpId="0" animBg="1"/>
      <p:bldP spid="161" grpId="0" animBg="1"/>
      <p:bldP spid="162" grpId="0" animBg="1"/>
      <p:bldP spid="163" grpId="0" animBg="1"/>
      <p:bldP spid="168" grpId="0"/>
      <p:bldP spid="169" grpId="0"/>
      <p:bldP spid="170" grpId="0" animBg="1"/>
      <p:bldP spid="171" grpId="0" animBg="1"/>
      <p:bldP spid="172" grpId="0" animBg="1"/>
      <p:bldP spid="173" grpId="0"/>
      <p:bldP spid="174" grpId="0" animBg="1"/>
      <p:bldP spid="175" grpId="0"/>
      <p:bldP spid="176" grpId="0" animBg="1"/>
      <p:bldP spid="177" grpId="0"/>
      <p:bldP spid="178" grpId="0" animBg="1"/>
      <p:bldP spid="179" grpId="0" animBg="1"/>
      <p:bldP spid="180" grpId="0" animBg="1"/>
      <p:bldP spid="181" grpId="0" animBg="1"/>
      <p:bldP spid="190" grpId="0"/>
      <p:bldP spid="125" grpId="0" animBg="1"/>
      <p:bldP spid="197" grpId="0" animBg="1"/>
      <p:bldP spid="198" grpId="0"/>
      <p:bldP spid="199" grpId="0" animBg="1"/>
      <p:bldP spid="200" grpId="0"/>
      <p:bldP spid="201" grpId="0" animBg="1"/>
      <p:bldP spid="202" grpId="0"/>
      <p:bldP spid="80" grpId="0" animBg="1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Arredondado 580">
            <a:extLst>
              <a:ext uri="{FF2B5EF4-FFF2-40B4-BE49-F238E27FC236}">
                <a16:creationId xmlns:a16="http://schemas.microsoft.com/office/drawing/2014/main" id="{D3F7DCDF-D32E-7158-0FB2-202FB1FA7DBF}"/>
              </a:ext>
            </a:extLst>
          </p:cNvPr>
          <p:cNvSpPr/>
          <p:nvPr/>
        </p:nvSpPr>
        <p:spPr>
          <a:xfrm>
            <a:off x="47845" y="696063"/>
            <a:ext cx="9037171" cy="6094203"/>
          </a:xfrm>
          <a:prstGeom prst="roundRect">
            <a:avLst>
              <a:gd name="adj" fmla="val 418"/>
            </a:avLst>
          </a:prstGeom>
          <a:solidFill>
            <a:srgbClr val="FFFFCC"/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85B52F93-1232-A5CD-3D59-DA6B696241A2}"/>
              </a:ext>
            </a:extLst>
          </p:cNvPr>
          <p:cNvGrpSpPr/>
          <p:nvPr/>
        </p:nvGrpSpPr>
        <p:grpSpPr>
          <a:xfrm>
            <a:off x="7138093" y="700850"/>
            <a:ext cx="2150756" cy="6108598"/>
            <a:chOff x="7138093" y="691122"/>
            <a:chExt cx="2150756" cy="6108598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26D6CEFB-9FAA-569A-3B28-E09A340BFD79}"/>
                </a:ext>
              </a:extLst>
            </p:cNvPr>
            <p:cNvGrpSpPr/>
            <p:nvPr/>
          </p:nvGrpSpPr>
          <p:grpSpPr>
            <a:xfrm>
              <a:off x="7138093" y="691122"/>
              <a:ext cx="2150756" cy="6108598"/>
              <a:chOff x="7138093" y="691122"/>
              <a:chExt cx="2150756" cy="6108598"/>
            </a:xfrm>
          </p:grpSpPr>
          <p:sp>
            <p:nvSpPr>
              <p:cNvPr id="55" name="Retângulo Arredondado 580">
                <a:extLst>
                  <a:ext uri="{FF2B5EF4-FFF2-40B4-BE49-F238E27FC236}">
                    <a16:creationId xmlns:a16="http://schemas.microsoft.com/office/drawing/2014/main" id="{ACF3A7A7-4A60-C9E5-1B2F-23C55F594DF1}"/>
                  </a:ext>
                </a:extLst>
              </p:cNvPr>
              <p:cNvSpPr/>
              <p:nvPr/>
            </p:nvSpPr>
            <p:spPr>
              <a:xfrm>
                <a:off x="7325613" y="691122"/>
                <a:ext cx="1765614" cy="6090678"/>
              </a:xfrm>
              <a:prstGeom prst="roundRect">
                <a:avLst>
                  <a:gd name="adj" fmla="val 3720"/>
                </a:avLst>
              </a:prstGeom>
              <a:solidFill>
                <a:srgbClr val="FFFFCC"/>
              </a:solidFill>
              <a:ln w="3175">
                <a:solidFill>
                  <a:srgbClr val="00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2" name="Forma Livre 20">
                <a:extLst>
                  <a:ext uri="{FF2B5EF4-FFF2-40B4-BE49-F238E27FC236}">
                    <a16:creationId xmlns:a16="http://schemas.microsoft.com/office/drawing/2014/main" id="{DA2F95CD-E9BF-7BDF-DB3A-012B81D9A575}"/>
                  </a:ext>
                </a:extLst>
              </p:cNvPr>
              <p:cNvSpPr/>
              <p:nvPr/>
            </p:nvSpPr>
            <p:spPr>
              <a:xfrm>
                <a:off x="7399080" y="5126197"/>
                <a:ext cx="1629986" cy="1627667"/>
              </a:xfrm>
              <a:custGeom>
                <a:avLst/>
                <a:gdLst>
                  <a:gd name="connsiteX0" fmla="*/ 0 w 1629507"/>
                  <a:gd name="connsiteY0" fmla="*/ 820615 h 820615"/>
                  <a:gd name="connsiteX1" fmla="*/ 996461 w 1629507"/>
                  <a:gd name="connsiteY1" fmla="*/ 211015 h 820615"/>
                  <a:gd name="connsiteX2" fmla="*/ 586154 w 1629507"/>
                  <a:gd name="connsiteY2" fmla="*/ 105507 h 820615"/>
                  <a:gd name="connsiteX3" fmla="*/ 1559169 w 1629507"/>
                  <a:gd name="connsiteY3" fmla="*/ 0 h 820615"/>
                  <a:gd name="connsiteX4" fmla="*/ 1629507 w 1629507"/>
                  <a:gd name="connsiteY4" fmla="*/ 351692 h 820615"/>
                  <a:gd name="connsiteX5" fmla="*/ 1395046 w 1629507"/>
                  <a:gd name="connsiteY5" fmla="*/ 293077 h 820615"/>
                  <a:gd name="connsiteX6" fmla="*/ 1312984 w 1629507"/>
                  <a:gd name="connsiteY6" fmla="*/ 808892 h 820615"/>
                  <a:gd name="connsiteX7" fmla="*/ 0 w 1629507"/>
                  <a:gd name="connsiteY7" fmla="*/ 820615 h 820615"/>
                  <a:gd name="connsiteX0" fmla="*/ 0 w 1629507"/>
                  <a:gd name="connsiteY0" fmla="*/ 820615 h 820615"/>
                  <a:gd name="connsiteX1" fmla="*/ 996461 w 1629507"/>
                  <a:gd name="connsiteY1" fmla="*/ 211015 h 820615"/>
                  <a:gd name="connsiteX2" fmla="*/ 586154 w 1629507"/>
                  <a:gd name="connsiteY2" fmla="*/ 105507 h 820615"/>
                  <a:gd name="connsiteX3" fmla="*/ 1477107 w 1629507"/>
                  <a:gd name="connsiteY3" fmla="*/ 0 h 820615"/>
                  <a:gd name="connsiteX4" fmla="*/ 1629507 w 1629507"/>
                  <a:gd name="connsiteY4" fmla="*/ 351692 h 820615"/>
                  <a:gd name="connsiteX5" fmla="*/ 1395046 w 1629507"/>
                  <a:gd name="connsiteY5" fmla="*/ 293077 h 820615"/>
                  <a:gd name="connsiteX6" fmla="*/ 1312984 w 1629507"/>
                  <a:gd name="connsiteY6" fmla="*/ 808892 h 820615"/>
                  <a:gd name="connsiteX7" fmla="*/ 0 w 1629507"/>
                  <a:gd name="connsiteY7" fmla="*/ 820615 h 820615"/>
                  <a:gd name="connsiteX0" fmla="*/ 0 w 1629507"/>
                  <a:gd name="connsiteY0" fmla="*/ 1007616 h 1007616"/>
                  <a:gd name="connsiteX1" fmla="*/ 996461 w 1629507"/>
                  <a:gd name="connsiteY1" fmla="*/ 398016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395046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395046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383323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520149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1008184 w 1629507"/>
                  <a:gd name="connsiteY1" fmla="*/ 372847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1008184 w 1629507"/>
                  <a:gd name="connsiteY1" fmla="*/ 372847 h 1007616"/>
                  <a:gd name="connsiteX2" fmla="*/ 586154 w 1629507"/>
                  <a:gd name="connsiteY2" fmla="*/ 292508 h 1007616"/>
                  <a:gd name="connsiteX3" fmla="*/ 1513129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9507" h="1007616">
                    <a:moveTo>
                      <a:pt x="0" y="1007616"/>
                    </a:moveTo>
                    <a:lnTo>
                      <a:pt x="1008184" y="372847"/>
                    </a:lnTo>
                    <a:lnTo>
                      <a:pt x="586154" y="292508"/>
                    </a:lnTo>
                    <a:lnTo>
                      <a:pt x="1513129" y="0"/>
                    </a:lnTo>
                    <a:lnTo>
                      <a:pt x="1629507" y="538693"/>
                    </a:lnTo>
                    <a:lnTo>
                      <a:pt x="1418492" y="480078"/>
                    </a:lnTo>
                    <a:lnTo>
                      <a:pt x="1312984" y="995893"/>
                    </a:lnTo>
                    <a:lnTo>
                      <a:pt x="0" y="1007616"/>
                    </a:lnTo>
                    <a:close/>
                  </a:path>
                </a:pathLst>
              </a:custGeom>
              <a:solidFill>
                <a:srgbClr val="33CC33">
                  <a:alpha val="31000"/>
                </a:srgbClr>
              </a:solidFill>
              <a:ln w="31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5" name="CaixaDeTexto 1034">
                <a:extLst>
                  <a:ext uri="{FF2B5EF4-FFF2-40B4-BE49-F238E27FC236}">
                    <a16:creationId xmlns:a16="http://schemas.microsoft.com/office/drawing/2014/main" id="{85FECECF-DEBC-A762-B1A4-91DAC48E122B}"/>
                  </a:ext>
                </a:extLst>
              </p:cNvPr>
              <p:cNvSpPr txBox="1"/>
              <p:nvPr/>
            </p:nvSpPr>
            <p:spPr>
              <a:xfrm>
                <a:off x="7138093" y="1642500"/>
                <a:ext cx="202215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300" b="1" u="sng" dirty="0">
                    <a:solidFill>
                      <a:srgbClr val="006600"/>
                    </a:solidFill>
                  </a:rPr>
                  <a:t>TEMPO</a:t>
                </a:r>
                <a:endParaRPr lang="pt-BR" sz="13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71" name="Imagem 270" descr="Ícone&#10;&#10;Descrição gerada automaticamente">
                <a:extLst>
                  <a:ext uri="{FF2B5EF4-FFF2-40B4-BE49-F238E27FC236}">
                    <a16:creationId xmlns:a16="http://schemas.microsoft.com/office/drawing/2014/main" id="{C7C55EE9-DAF8-9534-9079-1E782FB3F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1429" y="1889555"/>
                <a:ext cx="716534" cy="670992"/>
              </a:xfrm>
              <a:prstGeom prst="rect">
                <a:avLst/>
              </a:prstGeom>
            </p:spPr>
          </p:pic>
          <p:sp>
            <p:nvSpPr>
              <p:cNvPr id="274" name="Retângulo 273">
                <a:extLst>
                  <a:ext uri="{FF2B5EF4-FFF2-40B4-BE49-F238E27FC236}">
                    <a16:creationId xmlns:a16="http://schemas.microsoft.com/office/drawing/2014/main" id="{09F8B358-2F2D-EEB1-A3C8-F9C93C3625ED}"/>
                  </a:ext>
                </a:extLst>
              </p:cNvPr>
              <p:cNvSpPr/>
              <p:nvPr/>
            </p:nvSpPr>
            <p:spPr>
              <a:xfrm>
                <a:off x="8483350" y="2371350"/>
                <a:ext cx="125950" cy="122032"/>
              </a:xfrm>
              <a:prstGeom prst="rect">
                <a:avLst/>
              </a:prstGeom>
              <a:solidFill>
                <a:srgbClr val="FFFFC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52" name="Agrupar 351">
                <a:extLst>
                  <a:ext uri="{FF2B5EF4-FFF2-40B4-BE49-F238E27FC236}">
                    <a16:creationId xmlns:a16="http://schemas.microsoft.com/office/drawing/2014/main" id="{D252AD2B-2AAD-C776-7B6A-F3840DA3BCA9}"/>
                  </a:ext>
                </a:extLst>
              </p:cNvPr>
              <p:cNvGrpSpPr/>
              <p:nvPr/>
            </p:nvGrpSpPr>
            <p:grpSpPr>
              <a:xfrm>
                <a:off x="7485829" y="2566482"/>
                <a:ext cx="1732196" cy="703576"/>
                <a:chOff x="7485829" y="2799715"/>
                <a:chExt cx="1732196" cy="703576"/>
              </a:xfrm>
            </p:grpSpPr>
            <p:sp>
              <p:nvSpPr>
                <p:cNvPr id="314" name="Retângulo 313">
                  <a:extLst>
                    <a:ext uri="{FF2B5EF4-FFF2-40B4-BE49-F238E27FC236}">
                      <a16:creationId xmlns:a16="http://schemas.microsoft.com/office/drawing/2014/main" id="{717FA748-D417-99CD-C756-5A7425B4B9D9}"/>
                    </a:ext>
                  </a:extLst>
                </p:cNvPr>
                <p:cNvSpPr/>
                <p:nvPr/>
              </p:nvSpPr>
              <p:spPr>
                <a:xfrm>
                  <a:off x="7700034" y="2899402"/>
                  <a:ext cx="1329817" cy="603889"/>
                </a:xfrm>
                <a:prstGeom prst="rect">
                  <a:avLst/>
                </a:prstGeom>
                <a:solidFill>
                  <a:srgbClr val="33993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5" name="CaixaDeTexto 294">
                  <a:extLst>
                    <a:ext uri="{FF2B5EF4-FFF2-40B4-BE49-F238E27FC236}">
                      <a16:creationId xmlns:a16="http://schemas.microsoft.com/office/drawing/2014/main" id="{08979FE7-4645-3FF7-8C44-7C1AE8598E9F}"/>
                    </a:ext>
                  </a:extLst>
                </p:cNvPr>
                <p:cNvSpPr txBox="1"/>
                <p:nvPr/>
              </p:nvSpPr>
              <p:spPr>
                <a:xfrm>
                  <a:off x="8065604" y="3138073"/>
                  <a:ext cx="10100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600" b="1" dirty="0">
                      <a:solidFill>
                        <a:schemeClr val="bg1"/>
                      </a:solidFill>
                    </a:rPr>
                    <a:t>1 Semana</a:t>
                  </a:r>
                </a:p>
              </p:txBody>
            </p:sp>
            <p:sp>
              <p:nvSpPr>
                <p:cNvPr id="297" name="CaixaDeTexto 296">
                  <a:extLst>
                    <a:ext uri="{FF2B5EF4-FFF2-40B4-BE49-F238E27FC236}">
                      <a16:creationId xmlns:a16="http://schemas.microsoft.com/office/drawing/2014/main" id="{EEF8639B-2817-3A84-FF61-74DE49064B16}"/>
                    </a:ext>
                  </a:extLst>
                </p:cNvPr>
                <p:cNvSpPr txBox="1"/>
                <p:nvPr/>
              </p:nvSpPr>
              <p:spPr>
                <a:xfrm>
                  <a:off x="7947637" y="2871227"/>
                  <a:ext cx="12703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 algn="ctr">
                    <a:defRPr sz="1600">
                      <a:solidFill>
                        <a:srgbClr val="0066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lvl1pPr>
                </a:lstStyle>
                <a:p>
                  <a:r>
                    <a:rPr lang="pt-BR" sz="800" b="1" dirty="0">
                      <a:solidFill>
                        <a:schemeClr val="bg1"/>
                      </a:solidFill>
                      <a:effectLst/>
                    </a:rPr>
                    <a:t>Tempo de</a:t>
                  </a:r>
                </a:p>
                <a:p>
                  <a:r>
                    <a:rPr lang="pt-BR" sz="800" b="1" dirty="0">
                      <a:solidFill>
                        <a:schemeClr val="bg1"/>
                      </a:solidFill>
                      <a:effectLst/>
                    </a:rPr>
                    <a:t> implementação</a:t>
                  </a:r>
                </a:p>
              </p:txBody>
            </p:sp>
            <p:sp>
              <p:nvSpPr>
                <p:cNvPr id="303" name="Retângulo 302">
                  <a:extLst>
                    <a:ext uri="{FF2B5EF4-FFF2-40B4-BE49-F238E27FC236}">
                      <a16:creationId xmlns:a16="http://schemas.microsoft.com/office/drawing/2014/main" id="{D8DF1E56-D7C8-D6C6-E901-C477A37EC4E4}"/>
                    </a:ext>
                  </a:extLst>
                </p:cNvPr>
                <p:cNvSpPr/>
                <p:nvPr/>
              </p:nvSpPr>
              <p:spPr>
                <a:xfrm>
                  <a:off x="7485829" y="3036142"/>
                  <a:ext cx="514480" cy="3120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5" name="Elipse 304">
                  <a:extLst>
                    <a:ext uri="{FF2B5EF4-FFF2-40B4-BE49-F238E27FC236}">
                      <a16:creationId xmlns:a16="http://schemas.microsoft.com/office/drawing/2014/main" id="{7524DC66-6FF7-55B0-3710-10BD0FBBF874}"/>
                    </a:ext>
                  </a:extLst>
                </p:cNvPr>
                <p:cNvSpPr/>
                <p:nvPr/>
              </p:nvSpPr>
              <p:spPr>
                <a:xfrm>
                  <a:off x="7699824" y="2799715"/>
                  <a:ext cx="94298" cy="973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6" name="Elipse 305">
                  <a:extLst>
                    <a:ext uri="{FF2B5EF4-FFF2-40B4-BE49-F238E27FC236}">
                      <a16:creationId xmlns:a16="http://schemas.microsoft.com/office/drawing/2014/main" id="{D5843346-C3F0-B815-D367-024B63E15457}"/>
                    </a:ext>
                  </a:extLst>
                </p:cNvPr>
                <p:cNvSpPr/>
                <p:nvPr/>
              </p:nvSpPr>
              <p:spPr>
                <a:xfrm>
                  <a:off x="8109206" y="3086391"/>
                  <a:ext cx="59558" cy="706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0" name="Elipse 309">
                  <a:extLst>
                    <a:ext uri="{FF2B5EF4-FFF2-40B4-BE49-F238E27FC236}">
                      <a16:creationId xmlns:a16="http://schemas.microsoft.com/office/drawing/2014/main" id="{DD77AE24-6B5E-BEE0-9E4F-F08264813734}"/>
                    </a:ext>
                  </a:extLst>
                </p:cNvPr>
                <p:cNvSpPr/>
                <p:nvPr/>
              </p:nvSpPr>
              <p:spPr>
                <a:xfrm>
                  <a:off x="7930752" y="3175856"/>
                  <a:ext cx="94298" cy="973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98" name="Agrupar 397">
                <a:extLst>
                  <a:ext uri="{FF2B5EF4-FFF2-40B4-BE49-F238E27FC236}">
                    <a16:creationId xmlns:a16="http://schemas.microsoft.com/office/drawing/2014/main" id="{7573EE92-E9DA-8300-B19E-054860FAE5EC}"/>
                  </a:ext>
                </a:extLst>
              </p:cNvPr>
              <p:cNvGrpSpPr/>
              <p:nvPr/>
            </p:nvGrpSpPr>
            <p:grpSpPr>
              <a:xfrm>
                <a:off x="7332452" y="4520837"/>
                <a:ext cx="1956397" cy="606791"/>
                <a:chOff x="7335188" y="6166182"/>
                <a:chExt cx="1956397" cy="606791"/>
              </a:xfrm>
            </p:grpSpPr>
            <p:grpSp>
              <p:nvGrpSpPr>
                <p:cNvPr id="93" name="Agrupar 92">
                  <a:extLst>
                    <a:ext uri="{FF2B5EF4-FFF2-40B4-BE49-F238E27FC236}">
                      <a16:creationId xmlns:a16="http://schemas.microsoft.com/office/drawing/2014/main" id="{8D472B7D-665D-C148-396E-CCF1A5A07E31}"/>
                    </a:ext>
                  </a:extLst>
                </p:cNvPr>
                <p:cNvGrpSpPr/>
                <p:nvPr/>
              </p:nvGrpSpPr>
              <p:grpSpPr>
                <a:xfrm>
                  <a:off x="7381791" y="6386624"/>
                  <a:ext cx="1909794" cy="386349"/>
                  <a:chOff x="7337478" y="6238003"/>
                  <a:chExt cx="1467925" cy="454903"/>
                </a:xfrm>
              </p:grpSpPr>
              <p:sp>
                <p:nvSpPr>
                  <p:cNvPr id="94" name="CaixaDeTexto 93">
                    <a:extLst>
                      <a:ext uri="{FF2B5EF4-FFF2-40B4-BE49-F238E27FC236}">
                        <a16:creationId xmlns:a16="http://schemas.microsoft.com/office/drawing/2014/main" id="{BF9498B5-C9C9-46E1-8307-655B89FE985D}"/>
                      </a:ext>
                    </a:extLst>
                  </p:cNvPr>
                  <p:cNvSpPr txBox="1"/>
                  <p:nvPr/>
                </p:nvSpPr>
                <p:spPr>
                  <a:xfrm>
                    <a:off x="7337478" y="6393934"/>
                    <a:ext cx="1467925" cy="298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sz="1050" b="1" dirty="0">
                        <a:solidFill>
                          <a:srgbClr val="006600"/>
                        </a:solidFill>
                      </a:rPr>
                      <a:t>Jan    Fev     Mar   Abr    Mai</a:t>
                    </a:r>
                  </a:p>
                </p:txBody>
              </p:sp>
              <p:sp>
                <p:nvSpPr>
                  <p:cNvPr id="97" name="Divisa 105">
                    <a:extLst>
                      <a:ext uri="{FF2B5EF4-FFF2-40B4-BE49-F238E27FC236}">
                        <a16:creationId xmlns:a16="http://schemas.microsoft.com/office/drawing/2014/main" id="{710CF1D9-483D-5394-B1F6-01AAAD5E4E68}"/>
                      </a:ext>
                    </a:extLst>
                  </p:cNvPr>
                  <p:cNvSpPr/>
                  <p:nvPr/>
                </p:nvSpPr>
                <p:spPr>
                  <a:xfrm>
                    <a:off x="7384362" y="6291861"/>
                    <a:ext cx="213517" cy="168654"/>
                  </a:xfrm>
                  <a:prstGeom prst="chevron">
                    <a:avLst/>
                  </a:prstGeom>
                  <a:solidFill>
                    <a:srgbClr val="66FF66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98" name="Divisa 106">
                    <a:extLst>
                      <a:ext uri="{FF2B5EF4-FFF2-40B4-BE49-F238E27FC236}">
                        <a16:creationId xmlns:a16="http://schemas.microsoft.com/office/drawing/2014/main" id="{B8BE3DD7-D099-D650-E8C3-1405B51B0346}"/>
                      </a:ext>
                    </a:extLst>
                  </p:cNvPr>
                  <p:cNvSpPr/>
                  <p:nvPr/>
                </p:nvSpPr>
                <p:spPr>
                  <a:xfrm>
                    <a:off x="7626951" y="6288669"/>
                    <a:ext cx="213517" cy="168529"/>
                  </a:xfrm>
                  <a:prstGeom prst="chevron">
                    <a:avLst/>
                  </a:prstGeom>
                  <a:solidFill>
                    <a:srgbClr val="00FF99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99" name="Divisa 107">
                    <a:extLst>
                      <a:ext uri="{FF2B5EF4-FFF2-40B4-BE49-F238E27FC236}">
                        <a16:creationId xmlns:a16="http://schemas.microsoft.com/office/drawing/2014/main" id="{C281E929-3A42-109F-641D-33226CB1C962}"/>
                      </a:ext>
                    </a:extLst>
                  </p:cNvPr>
                  <p:cNvSpPr/>
                  <p:nvPr/>
                </p:nvSpPr>
                <p:spPr>
                  <a:xfrm>
                    <a:off x="7880217" y="6288669"/>
                    <a:ext cx="213517" cy="168529"/>
                  </a:xfrm>
                  <a:prstGeom prst="chevron">
                    <a:avLst/>
                  </a:prstGeom>
                  <a:solidFill>
                    <a:srgbClr val="00FA00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100" name="Divisa 108">
                    <a:extLst>
                      <a:ext uri="{FF2B5EF4-FFF2-40B4-BE49-F238E27FC236}">
                        <a16:creationId xmlns:a16="http://schemas.microsoft.com/office/drawing/2014/main" id="{6756939F-98B4-1099-4F8F-1BD0864C6FE4}"/>
                      </a:ext>
                    </a:extLst>
                  </p:cNvPr>
                  <p:cNvSpPr/>
                  <p:nvPr/>
                </p:nvSpPr>
                <p:spPr>
                  <a:xfrm>
                    <a:off x="8129635" y="6288438"/>
                    <a:ext cx="213517" cy="168529"/>
                  </a:xfrm>
                  <a:prstGeom prst="chevron">
                    <a:avLst/>
                  </a:prstGeom>
                  <a:solidFill>
                    <a:srgbClr val="33CC33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101" name="Estrela de 5 Pontas 18">
                    <a:extLst>
                      <a:ext uri="{FF2B5EF4-FFF2-40B4-BE49-F238E27FC236}">
                        <a16:creationId xmlns:a16="http://schemas.microsoft.com/office/drawing/2014/main" id="{E2D81331-B401-3F58-AC44-9DDBFFBA2F49}"/>
                      </a:ext>
                    </a:extLst>
                  </p:cNvPr>
                  <p:cNvSpPr/>
                  <p:nvPr/>
                </p:nvSpPr>
                <p:spPr>
                  <a:xfrm>
                    <a:off x="8382900" y="6238003"/>
                    <a:ext cx="176427" cy="217669"/>
                  </a:xfrm>
                  <a:prstGeom prst="star5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C000"/>
                    </a:solidFill>
                    <a:prstDash val="solid"/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dirty="0">
                        <a:solidFill>
                          <a:srgbClr val="006600"/>
                        </a:solidFill>
                      </a:rPr>
                      <a:t> </a:t>
                    </a:r>
                  </a:p>
                </p:txBody>
              </p:sp>
            </p:grpSp>
            <p:sp>
              <p:nvSpPr>
                <p:cNvPr id="366" name="Retângulo: Cantos Arredondados 365">
                  <a:extLst>
                    <a:ext uri="{FF2B5EF4-FFF2-40B4-BE49-F238E27FC236}">
                      <a16:creationId xmlns:a16="http://schemas.microsoft.com/office/drawing/2014/main" id="{4DDB38DC-CF6D-00FA-F986-2D6D3076DA3B}"/>
                    </a:ext>
                  </a:extLst>
                </p:cNvPr>
                <p:cNvSpPr/>
                <p:nvPr/>
              </p:nvSpPr>
              <p:spPr>
                <a:xfrm>
                  <a:off x="7335188" y="6214983"/>
                  <a:ext cx="1752565" cy="146724"/>
                </a:xfrm>
                <a:prstGeom prst="roundRect">
                  <a:avLst/>
                </a:prstGeom>
                <a:solidFill>
                  <a:srgbClr val="33993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97" name="CaixaDeTexto 396">
                  <a:extLst>
                    <a:ext uri="{FF2B5EF4-FFF2-40B4-BE49-F238E27FC236}">
                      <a16:creationId xmlns:a16="http://schemas.microsoft.com/office/drawing/2014/main" id="{CDA1CFB9-F03C-F318-E928-F4BFC118D85E}"/>
                    </a:ext>
                  </a:extLst>
                </p:cNvPr>
                <p:cNvSpPr txBox="1"/>
                <p:nvPr/>
              </p:nvSpPr>
              <p:spPr>
                <a:xfrm>
                  <a:off x="7890888" y="6166182"/>
                  <a:ext cx="512117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05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</a:t>
                  </a:r>
                  <a:r>
                    <a:rPr lang="pt-BR" sz="105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2024</a:t>
                  </a:r>
                </a:p>
              </p:txBody>
            </p:sp>
          </p:grpSp>
          <p:pic>
            <p:nvPicPr>
              <p:cNvPr id="403" name="Imagem 402">
                <a:extLst>
                  <a:ext uri="{FF2B5EF4-FFF2-40B4-BE49-F238E27FC236}">
                    <a16:creationId xmlns:a16="http://schemas.microsoft.com/office/drawing/2014/main" id="{721A046C-2FD2-08BF-5A0A-C9F66A309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6186" y="2467842"/>
                <a:ext cx="931514" cy="868101"/>
              </a:xfrm>
              <a:prstGeom prst="rect">
                <a:avLst/>
              </a:prstGeom>
            </p:spPr>
          </p:pic>
          <p:grpSp>
            <p:nvGrpSpPr>
              <p:cNvPr id="430" name="Agrupar 429">
                <a:extLst>
                  <a:ext uri="{FF2B5EF4-FFF2-40B4-BE49-F238E27FC236}">
                    <a16:creationId xmlns:a16="http://schemas.microsoft.com/office/drawing/2014/main" id="{9B88209F-975E-0C87-2255-9670E7BC6792}"/>
                  </a:ext>
                </a:extLst>
              </p:cNvPr>
              <p:cNvGrpSpPr/>
              <p:nvPr/>
            </p:nvGrpSpPr>
            <p:grpSpPr>
              <a:xfrm>
                <a:off x="8085815" y="5063361"/>
                <a:ext cx="1023564" cy="675545"/>
                <a:chOff x="3400425" y="2600325"/>
                <a:chExt cx="2343150" cy="1657350"/>
              </a:xfrm>
            </p:grpSpPr>
            <p:pic>
              <p:nvPicPr>
                <p:cNvPr id="427" name="Imagem 426" descr="Tela de um computador&#10;&#10;Descrição gerada automaticamente">
                  <a:extLst>
                    <a:ext uri="{FF2B5EF4-FFF2-40B4-BE49-F238E27FC236}">
                      <a16:creationId xmlns:a16="http://schemas.microsoft.com/office/drawing/2014/main" id="{28D7DBCD-373B-9EC9-1612-8D7DEC845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0425" y="2600325"/>
                  <a:ext cx="2343150" cy="1657350"/>
                </a:xfrm>
                <a:prstGeom prst="rect">
                  <a:avLst/>
                </a:prstGeom>
              </p:spPr>
            </p:pic>
            <p:pic>
              <p:nvPicPr>
                <p:cNvPr id="429" name="Imagem 428" descr="Imagem digital fictícia de personagem de desenho animad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65E56B72-0BAF-0483-B7E5-86AAF184D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6989" y="2710522"/>
                  <a:ext cx="1741559" cy="984980"/>
                </a:xfrm>
                <a:prstGeom prst="rect">
                  <a:avLst/>
                </a:prstGeom>
              </p:spPr>
            </p:pic>
          </p:grpSp>
          <p:pic>
            <p:nvPicPr>
              <p:cNvPr id="447" name="Imagem 446" descr="Brinquedo de criança&#10;&#10;Descrição gerada automaticamente com confiança baixa">
                <a:extLst>
                  <a:ext uri="{FF2B5EF4-FFF2-40B4-BE49-F238E27FC236}">
                    <a16:creationId xmlns:a16="http://schemas.microsoft.com/office/drawing/2014/main" id="{46F66F57-FCB7-F9D5-0A97-58B0CF266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6311" y="5560473"/>
                <a:ext cx="863482" cy="1022782"/>
              </a:xfrm>
              <a:prstGeom prst="rect">
                <a:avLst/>
              </a:prstGeom>
            </p:spPr>
          </p:pic>
          <p:grpSp>
            <p:nvGrpSpPr>
              <p:cNvPr id="1088" name="Agrupar 1087">
                <a:extLst>
                  <a:ext uri="{FF2B5EF4-FFF2-40B4-BE49-F238E27FC236}">
                    <a16:creationId xmlns:a16="http://schemas.microsoft.com/office/drawing/2014/main" id="{0550A1A8-FDF9-5857-CCFC-E23294B2BBE1}"/>
                  </a:ext>
                </a:extLst>
              </p:cNvPr>
              <p:cNvGrpSpPr/>
              <p:nvPr/>
            </p:nvGrpSpPr>
            <p:grpSpPr>
              <a:xfrm>
                <a:off x="7300596" y="6015257"/>
                <a:ext cx="1235297" cy="784463"/>
                <a:chOff x="7217835" y="4233905"/>
                <a:chExt cx="2448808" cy="1625882"/>
              </a:xfrm>
            </p:grpSpPr>
            <p:pic>
              <p:nvPicPr>
                <p:cNvPr id="1089" name="Imagem 1088" descr="Imagem digital fictícia de personagem de desenho animad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1615CCAB-6C14-23A4-AA41-44EF76708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7835" y="4233905"/>
                  <a:ext cx="2448808" cy="1625882"/>
                </a:xfrm>
                <a:prstGeom prst="rect">
                  <a:avLst/>
                </a:prstGeom>
              </p:spPr>
            </p:pic>
            <p:sp>
              <p:nvSpPr>
                <p:cNvPr id="1090" name="Retângulo 1089">
                  <a:extLst>
                    <a:ext uri="{FF2B5EF4-FFF2-40B4-BE49-F238E27FC236}">
                      <a16:creationId xmlns:a16="http://schemas.microsoft.com/office/drawing/2014/main" id="{8F080C3A-92B1-DEC3-E3BF-AC836B6EA3BE}"/>
                    </a:ext>
                  </a:extLst>
                </p:cNvPr>
                <p:cNvSpPr/>
                <p:nvPr/>
              </p:nvSpPr>
              <p:spPr>
                <a:xfrm>
                  <a:off x="8142374" y="4407243"/>
                  <a:ext cx="623931" cy="27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1" name="Retângulo 1090">
                  <a:extLst>
                    <a:ext uri="{FF2B5EF4-FFF2-40B4-BE49-F238E27FC236}">
                      <a16:creationId xmlns:a16="http://schemas.microsoft.com/office/drawing/2014/main" id="{A3638A60-0A98-9D07-32B6-CB12A3631794}"/>
                    </a:ext>
                  </a:extLst>
                </p:cNvPr>
                <p:cNvSpPr/>
                <p:nvPr/>
              </p:nvSpPr>
              <p:spPr>
                <a:xfrm>
                  <a:off x="8273015" y="4731206"/>
                  <a:ext cx="412327" cy="305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2" name="Retângulo 1091">
                  <a:extLst>
                    <a:ext uri="{FF2B5EF4-FFF2-40B4-BE49-F238E27FC236}">
                      <a16:creationId xmlns:a16="http://schemas.microsoft.com/office/drawing/2014/main" id="{5F76AC94-C777-E36E-781A-32AD46494FC3}"/>
                    </a:ext>
                  </a:extLst>
                </p:cNvPr>
                <p:cNvSpPr/>
                <p:nvPr/>
              </p:nvSpPr>
              <p:spPr>
                <a:xfrm>
                  <a:off x="8355569" y="4528208"/>
                  <a:ext cx="623931" cy="27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3" name="Retângulo 1092">
                  <a:extLst>
                    <a:ext uri="{FF2B5EF4-FFF2-40B4-BE49-F238E27FC236}">
                      <a16:creationId xmlns:a16="http://schemas.microsoft.com/office/drawing/2014/main" id="{9386EB21-28D6-5F5A-A86B-8AB24F397443}"/>
                    </a:ext>
                  </a:extLst>
                </p:cNvPr>
                <p:cNvSpPr/>
                <p:nvPr/>
              </p:nvSpPr>
              <p:spPr>
                <a:xfrm>
                  <a:off x="8661530" y="4757596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4" name="Retângulo 1093">
                  <a:extLst>
                    <a:ext uri="{FF2B5EF4-FFF2-40B4-BE49-F238E27FC236}">
                      <a16:creationId xmlns:a16="http://schemas.microsoft.com/office/drawing/2014/main" id="{904BFB13-A09F-EFF0-A280-CE26F0E9566E}"/>
                    </a:ext>
                  </a:extLst>
                </p:cNvPr>
                <p:cNvSpPr/>
                <p:nvPr/>
              </p:nvSpPr>
              <p:spPr>
                <a:xfrm>
                  <a:off x="8099077" y="4590482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5" name="Retângulo 1094">
                  <a:extLst>
                    <a:ext uri="{FF2B5EF4-FFF2-40B4-BE49-F238E27FC236}">
                      <a16:creationId xmlns:a16="http://schemas.microsoft.com/office/drawing/2014/main" id="{0C44B945-A247-7141-81C7-120867347066}"/>
                    </a:ext>
                  </a:extLst>
                </p:cNvPr>
                <p:cNvSpPr/>
                <p:nvPr/>
              </p:nvSpPr>
              <p:spPr>
                <a:xfrm>
                  <a:off x="8223793" y="4754685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6" name="Retângulo 1095">
                  <a:extLst>
                    <a:ext uri="{FF2B5EF4-FFF2-40B4-BE49-F238E27FC236}">
                      <a16:creationId xmlns:a16="http://schemas.microsoft.com/office/drawing/2014/main" id="{4FCC7C61-A781-34A3-2737-2B274742E01C}"/>
                    </a:ext>
                  </a:extLst>
                </p:cNvPr>
                <p:cNvSpPr/>
                <p:nvPr/>
              </p:nvSpPr>
              <p:spPr>
                <a:xfrm>
                  <a:off x="8138616" y="4579001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7" name="Retângulo 1096">
                  <a:extLst>
                    <a:ext uri="{FF2B5EF4-FFF2-40B4-BE49-F238E27FC236}">
                      <a16:creationId xmlns:a16="http://schemas.microsoft.com/office/drawing/2014/main" id="{2E2D865D-6169-5DCA-9F55-A0E45136D2BC}"/>
                    </a:ext>
                  </a:extLst>
                </p:cNvPr>
                <p:cNvSpPr/>
                <p:nvPr/>
              </p:nvSpPr>
              <p:spPr>
                <a:xfrm>
                  <a:off x="8202986" y="4550283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8" name="Retângulo 1097">
                  <a:extLst>
                    <a:ext uri="{FF2B5EF4-FFF2-40B4-BE49-F238E27FC236}">
                      <a16:creationId xmlns:a16="http://schemas.microsoft.com/office/drawing/2014/main" id="{EAC96A34-1BB7-8CC2-74B8-15BE824DA07B}"/>
                    </a:ext>
                  </a:extLst>
                </p:cNvPr>
                <p:cNvSpPr/>
                <p:nvPr/>
              </p:nvSpPr>
              <p:spPr>
                <a:xfrm>
                  <a:off x="8280694" y="4723326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9" name="Retângulo 1098">
                  <a:extLst>
                    <a:ext uri="{FF2B5EF4-FFF2-40B4-BE49-F238E27FC236}">
                      <a16:creationId xmlns:a16="http://schemas.microsoft.com/office/drawing/2014/main" id="{39F719D3-0D9D-1F7D-F2CD-0F949927968E}"/>
                    </a:ext>
                  </a:extLst>
                </p:cNvPr>
                <p:cNvSpPr/>
                <p:nvPr/>
              </p:nvSpPr>
              <p:spPr>
                <a:xfrm>
                  <a:off x="8179035" y="4827742"/>
                  <a:ext cx="89515" cy="50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00" name="Retângulo 1099">
                  <a:extLst>
                    <a:ext uri="{FF2B5EF4-FFF2-40B4-BE49-F238E27FC236}">
                      <a16:creationId xmlns:a16="http://schemas.microsoft.com/office/drawing/2014/main" id="{F9110784-D3BB-B9E5-6236-73381E4A9286}"/>
                    </a:ext>
                  </a:extLst>
                </p:cNvPr>
                <p:cNvSpPr/>
                <p:nvPr/>
              </p:nvSpPr>
              <p:spPr>
                <a:xfrm>
                  <a:off x="8261281" y="4952184"/>
                  <a:ext cx="89515" cy="73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" name="Imagem 2" descr="Diagrama, Diagrama de Venn&#10;&#10;Descrição gerada automaticamente">
                <a:extLst>
                  <a:ext uri="{FF2B5EF4-FFF2-40B4-BE49-F238E27FC236}">
                    <a16:creationId xmlns:a16="http://schemas.microsoft.com/office/drawing/2014/main" id="{C51931ED-12B4-6B21-9681-0C766705C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2860" y="6092156"/>
                <a:ext cx="254415" cy="253906"/>
              </a:xfrm>
              <a:prstGeom prst="rect">
                <a:avLst/>
              </a:prstGeom>
            </p:spPr>
          </p:pic>
          <p:pic>
            <p:nvPicPr>
              <p:cNvPr id="7" name="Imagem 6" descr="Ícone&#10;&#10;Descrição gerada automaticamente">
                <a:extLst>
                  <a:ext uri="{FF2B5EF4-FFF2-40B4-BE49-F238E27FC236}">
                    <a16:creationId xmlns:a16="http://schemas.microsoft.com/office/drawing/2014/main" id="{EE2F4CAA-7A0E-F186-3F9F-2AC9FF2C4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3642" y="6097102"/>
                <a:ext cx="173803" cy="220265"/>
              </a:xfrm>
              <a:prstGeom prst="rect">
                <a:avLst/>
              </a:prstGeom>
            </p:spPr>
          </p:pic>
          <p:pic>
            <p:nvPicPr>
              <p:cNvPr id="45" name="Imagem 44" descr="Xícara de café ao lado&#10;&#10;Descrição gerada automaticamente">
                <a:extLst>
                  <a:ext uri="{FF2B5EF4-FFF2-40B4-BE49-F238E27FC236}">
                    <a16:creationId xmlns:a16="http://schemas.microsoft.com/office/drawing/2014/main" id="{B4EBC8B6-D1A8-C5AB-F570-B2F959D86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5016" y="6546285"/>
                <a:ext cx="202891" cy="202891"/>
              </a:xfrm>
              <a:prstGeom prst="rect">
                <a:avLst/>
              </a:prstGeom>
            </p:spPr>
          </p:pic>
        </p:grpSp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53F58B66-BA29-C21B-E19B-58ABB4886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70496" y="3367316"/>
              <a:ext cx="1697254" cy="1192913"/>
            </a:xfrm>
            <a:prstGeom prst="rect">
              <a:avLst/>
            </a:prstGeom>
          </p:spPr>
        </p:pic>
        <p:pic>
          <p:nvPicPr>
            <p:cNvPr id="60" name="Imagem 59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ADBAD6D7-5E79-447E-FF90-A7A2A69CD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64" y="3603342"/>
              <a:ext cx="655031" cy="556221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500BF27-6C1A-B928-9B1C-93E96C0F38F4}"/>
              </a:ext>
            </a:extLst>
          </p:cNvPr>
          <p:cNvGrpSpPr/>
          <p:nvPr/>
        </p:nvGrpSpPr>
        <p:grpSpPr>
          <a:xfrm>
            <a:off x="3597361" y="691123"/>
            <a:ext cx="2703721" cy="6094978"/>
            <a:chOff x="3597361" y="691123"/>
            <a:chExt cx="2703721" cy="6094978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0FD0CA97-930D-0ED9-BF44-43D8AF0EADAE}"/>
                </a:ext>
              </a:extLst>
            </p:cNvPr>
            <p:cNvGrpSpPr/>
            <p:nvPr/>
          </p:nvGrpSpPr>
          <p:grpSpPr>
            <a:xfrm>
              <a:off x="3597361" y="691123"/>
              <a:ext cx="2703721" cy="6094978"/>
              <a:chOff x="3597361" y="691123"/>
              <a:chExt cx="2703721" cy="6094978"/>
            </a:xfrm>
          </p:grpSpPr>
          <p:sp>
            <p:nvSpPr>
              <p:cNvPr id="36" name="Retângulo Arredondado 578">
                <a:extLst>
                  <a:ext uri="{FF2B5EF4-FFF2-40B4-BE49-F238E27FC236}">
                    <a16:creationId xmlns:a16="http://schemas.microsoft.com/office/drawing/2014/main" id="{986B5F9F-81C8-8942-6567-DC80761BAA27}"/>
                  </a:ext>
                </a:extLst>
              </p:cNvPr>
              <p:cNvSpPr/>
              <p:nvPr/>
            </p:nvSpPr>
            <p:spPr>
              <a:xfrm>
                <a:off x="3688749" y="691123"/>
                <a:ext cx="1765614" cy="6094978"/>
              </a:xfrm>
              <a:prstGeom prst="roundRect">
                <a:avLst>
                  <a:gd name="adj" fmla="val 3720"/>
                </a:avLst>
              </a:prstGeom>
              <a:solidFill>
                <a:srgbClr val="FFFFCC"/>
              </a:solidFill>
              <a:ln w="3175">
                <a:solidFill>
                  <a:srgbClr val="00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41E4A16E-2940-1393-4520-17324F5CBB5F}"/>
                  </a:ext>
                </a:extLst>
              </p:cNvPr>
              <p:cNvSpPr txBox="1"/>
              <p:nvPr/>
            </p:nvSpPr>
            <p:spPr>
              <a:xfrm>
                <a:off x="3606414" y="5042717"/>
                <a:ext cx="19283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 dirty="0">
                    <a:solidFill>
                      <a:srgbClr val="006600"/>
                    </a:solidFill>
                  </a:rPr>
                  <a:t>Desafiador!</a:t>
                </a:r>
              </a:p>
              <a:p>
                <a:pPr algn="ctr"/>
                <a:r>
                  <a:rPr lang="pt-BR" sz="1200" b="1" dirty="0">
                    <a:solidFill>
                      <a:srgbClr val="006600"/>
                    </a:solidFill>
                  </a:rPr>
                  <a:t> </a:t>
                </a:r>
                <a:r>
                  <a:rPr lang="pt-BR" sz="1200" dirty="0">
                    <a:solidFill>
                      <a:schemeClr val="accent3">
                        <a:lumMod val="50000"/>
                      </a:schemeClr>
                    </a:solidFill>
                  </a:rPr>
                  <a:t>É possível reduzir o consumo de energia em 21% do tempo de uso dos equipamentos de TI (Ociosidade)</a:t>
                </a: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79C0AFC-C956-1749-1D8F-2C0926AA7ACE}"/>
                  </a:ext>
                </a:extLst>
              </p:cNvPr>
              <p:cNvSpPr txBox="1"/>
              <p:nvPr/>
            </p:nvSpPr>
            <p:spPr>
              <a:xfrm>
                <a:off x="3597361" y="1644158"/>
                <a:ext cx="1928341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300" b="1" u="sng" dirty="0">
                    <a:solidFill>
                      <a:srgbClr val="006600"/>
                    </a:solidFill>
                  </a:rPr>
                  <a:t>REALIZÁVEL</a:t>
                </a:r>
              </a:p>
              <a:p>
                <a:pPr algn="ctr"/>
                <a:endParaRPr lang="pt-BR" sz="800" b="1" u="sng" dirty="0">
                  <a:solidFill>
                    <a:srgbClr val="0000FF"/>
                  </a:solidFill>
                </a:endParaRPr>
              </a:p>
              <a:p>
                <a:pPr algn="ctr"/>
                <a:r>
                  <a:rPr lang="pt-BR" sz="1200" dirty="0">
                    <a:solidFill>
                      <a:schemeClr val="accent3">
                        <a:lumMod val="50000"/>
                      </a:schemeClr>
                    </a:solidFill>
                  </a:rPr>
                  <a:t>Estudo do estado de uso desses equipamentos ao longo do dia</a:t>
                </a:r>
              </a:p>
            </p:txBody>
          </p:sp>
          <p:pic>
            <p:nvPicPr>
              <p:cNvPr id="43" name="Imagem 42" descr="Logotipo&#10;&#10;Descrição gerada automaticamente">
                <a:extLst>
                  <a:ext uri="{FF2B5EF4-FFF2-40B4-BE49-F238E27FC236}">
                    <a16:creationId xmlns:a16="http://schemas.microsoft.com/office/drawing/2014/main" id="{3DEB54FB-C6B2-0DE8-B150-6E5F79142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067" y="5308586"/>
                <a:ext cx="894360" cy="835544"/>
              </a:xfrm>
              <a:prstGeom prst="rect">
                <a:avLst/>
              </a:prstGeom>
            </p:spPr>
          </p:pic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051B9562-865D-D615-6B65-C9A4F47BD677}"/>
                  </a:ext>
                </a:extLst>
              </p:cNvPr>
              <p:cNvGrpSpPr/>
              <p:nvPr/>
            </p:nvGrpSpPr>
            <p:grpSpPr>
              <a:xfrm>
                <a:off x="4777351" y="4199521"/>
                <a:ext cx="1523731" cy="410320"/>
                <a:chOff x="3851145" y="2870242"/>
                <a:chExt cx="1523731" cy="410320"/>
              </a:xfrm>
            </p:grpSpPr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0577919-299D-AE4D-1D05-3F6EFFA3F896}"/>
                    </a:ext>
                  </a:extLst>
                </p:cNvPr>
                <p:cNvSpPr txBox="1"/>
                <p:nvPr/>
              </p:nvSpPr>
              <p:spPr>
                <a:xfrm>
                  <a:off x="3922968" y="2870242"/>
                  <a:ext cx="145190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Ativo</a:t>
                  </a:r>
                </a:p>
              </p:txBody>
            </p:sp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D7874550-5A15-BB53-EFE1-FFABC063398E}"/>
                    </a:ext>
                  </a:extLst>
                </p:cNvPr>
                <p:cNvSpPr/>
                <p:nvPr/>
              </p:nvSpPr>
              <p:spPr>
                <a:xfrm>
                  <a:off x="3851145" y="2944847"/>
                  <a:ext cx="139873" cy="122793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Retângulo 52">
                  <a:extLst>
                    <a:ext uri="{FF2B5EF4-FFF2-40B4-BE49-F238E27FC236}">
                      <a16:creationId xmlns:a16="http://schemas.microsoft.com/office/drawing/2014/main" id="{44F6F8E0-60FB-7F81-5313-4E2B2C6BFAF6}"/>
                    </a:ext>
                  </a:extLst>
                </p:cNvPr>
                <p:cNvSpPr/>
                <p:nvPr/>
              </p:nvSpPr>
              <p:spPr>
                <a:xfrm>
                  <a:off x="3855267" y="3097624"/>
                  <a:ext cx="135751" cy="1138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126DF56C-873D-B1C1-3522-21972766B89C}"/>
                    </a:ext>
                  </a:extLst>
                </p:cNvPr>
                <p:cNvSpPr txBox="1"/>
                <p:nvPr/>
              </p:nvSpPr>
              <p:spPr>
                <a:xfrm>
                  <a:off x="3920774" y="3003563"/>
                  <a:ext cx="145190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Ocioso</a:t>
                  </a:r>
                </a:p>
              </p:txBody>
            </p:sp>
          </p:grpSp>
          <p:pic>
            <p:nvPicPr>
              <p:cNvPr id="46" name="Imagem 45" descr="Gráfico, Gráfico de pizza&#10;&#10;Descrição gerada automaticamente">
                <a:extLst>
                  <a:ext uri="{FF2B5EF4-FFF2-40B4-BE49-F238E27FC236}">
                    <a16:creationId xmlns:a16="http://schemas.microsoft.com/office/drawing/2014/main" id="{81DFE563-61CE-283D-28AC-4AE375EB7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5924" y="2875309"/>
                <a:ext cx="1548696" cy="1558315"/>
              </a:xfrm>
              <a:prstGeom prst="rect">
                <a:avLst/>
              </a:prstGeom>
            </p:spPr>
          </p:pic>
          <p:pic>
            <p:nvPicPr>
              <p:cNvPr id="49" name="Imagem 48" descr="Desenho do rosto de uma pessoa com um computador&#10;&#10;Descrição gerada automaticamente com confiança baixa">
                <a:extLst>
                  <a:ext uri="{FF2B5EF4-FFF2-40B4-BE49-F238E27FC236}">
                    <a16:creationId xmlns:a16="http://schemas.microsoft.com/office/drawing/2014/main" id="{2E3F11A1-6848-C1AD-B79B-D6E8AADD7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57243" y="2807605"/>
                <a:ext cx="736943" cy="577722"/>
              </a:xfrm>
              <a:prstGeom prst="rect">
                <a:avLst/>
              </a:prstGeom>
            </p:spPr>
          </p:pic>
        </p:grpSp>
        <p:pic>
          <p:nvPicPr>
            <p:cNvPr id="11" name="Imagem 10" descr="image-removebg-preview (73)">
              <a:extLst>
                <a:ext uri="{FF2B5EF4-FFF2-40B4-BE49-F238E27FC236}">
                  <a16:creationId xmlns:a16="http://schemas.microsoft.com/office/drawing/2014/main" id="{A613387B-B348-B299-4275-C8AC889C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3646946" y="3742078"/>
              <a:ext cx="833755" cy="877570"/>
            </a:xfrm>
            <a:prstGeom prst="rect">
              <a:avLst/>
            </a:prstGeom>
          </p:spPr>
        </p:pic>
        <p:pic>
          <p:nvPicPr>
            <p:cNvPr id="26" name="Imagem 25" descr="Xícara de café ao lado&#10;&#10;Descrição gerada automaticamente">
              <a:extLst>
                <a:ext uri="{FF2B5EF4-FFF2-40B4-BE49-F238E27FC236}">
                  <a16:creationId xmlns:a16="http://schemas.microsoft.com/office/drawing/2014/main" id="{75FD1216-D671-D148-D7CE-51B08439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636" y="4271668"/>
              <a:ext cx="347980" cy="34798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4666C64-5027-BFAC-5BE6-2BE2EB6A79F2}"/>
              </a:ext>
            </a:extLst>
          </p:cNvPr>
          <p:cNvGrpSpPr/>
          <p:nvPr/>
        </p:nvGrpSpPr>
        <p:grpSpPr>
          <a:xfrm>
            <a:off x="1814361" y="691123"/>
            <a:ext cx="2204803" cy="6099143"/>
            <a:chOff x="1814361" y="691123"/>
            <a:chExt cx="2204803" cy="6099143"/>
          </a:xfrm>
        </p:grpSpPr>
        <p:sp>
          <p:nvSpPr>
            <p:cNvPr id="34" name="Retângulo Arredondado 377">
              <a:extLst>
                <a:ext uri="{FF2B5EF4-FFF2-40B4-BE49-F238E27FC236}">
                  <a16:creationId xmlns:a16="http://schemas.microsoft.com/office/drawing/2014/main" id="{8704260A-4F6D-D96E-FD51-A359CBCA74CD}"/>
                </a:ext>
              </a:extLst>
            </p:cNvPr>
            <p:cNvSpPr/>
            <p:nvPr/>
          </p:nvSpPr>
          <p:spPr>
            <a:xfrm>
              <a:off x="1881534" y="691123"/>
              <a:ext cx="1765614" cy="6094978"/>
            </a:xfrm>
            <a:prstGeom prst="roundRect">
              <a:avLst>
                <a:gd name="adj" fmla="val 3720"/>
              </a:avLst>
            </a:prstGeom>
            <a:solidFill>
              <a:srgbClr val="FFFFCC"/>
            </a:solidFill>
            <a:ln w="3175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BB08AC74-BB33-BEF5-4A08-588C63A6C81E}"/>
                </a:ext>
              </a:extLst>
            </p:cNvPr>
            <p:cNvSpPr txBox="1"/>
            <p:nvPr/>
          </p:nvSpPr>
          <p:spPr>
            <a:xfrm>
              <a:off x="1814361" y="1631091"/>
              <a:ext cx="189665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300" b="1" u="sng" dirty="0">
                  <a:solidFill>
                    <a:srgbClr val="006600"/>
                  </a:solidFill>
                </a:rPr>
                <a:t>INDICADOR</a:t>
              </a:r>
            </a:p>
            <a:p>
              <a:pPr algn="ctr"/>
              <a:endParaRPr lang="pt-BR" sz="800"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pPr algn="ctr"/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Reduzir </a:t>
              </a:r>
              <a:r>
                <a:rPr lang="pt-BR" sz="1400" b="1" dirty="0">
                  <a:solidFill>
                    <a:schemeClr val="bg1"/>
                  </a:solidFill>
                  <a:highlight>
                    <a:srgbClr val="006600"/>
                  </a:highlight>
                </a:rPr>
                <a:t>113 MWh/Ano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do consumo de energia gerados pelos Desktops e Monitores ociosos das fabricas HDA e HCA</a:t>
              </a:r>
            </a:p>
          </p:txBody>
        </p:sp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62A299B9-0211-4B2B-4637-48D28ABDD8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84336610"/>
                </p:ext>
              </p:extLst>
            </p:nvPr>
          </p:nvGraphicFramePr>
          <p:xfrm>
            <a:off x="1879324" y="4230745"/>
            <a:ext cx="1799563" cy="25595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20CFFF20-8319-A721-C1A6-211B0B6199D8}"/>
                </a:ext>
              </a:extLst>
            </p:cNvPr>
            <p:cNvSpPr txBox="1"/>
            <p:nvPr/>
          </p:nvSpPr>
          <p:spPr>
            <a:xfrm>
              <a:off x="1874474" y="3307350"/>
              <a:ext cx="214469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00" b="1" u="sng" dirty="0">
                  <a:solidFill>
                    <a:srgbClr val="006600"/>
                  </a:solidFill>
                </a:rPr>
                <a:t>Meta</a:t>
              </a:r>
              <a:endParaRPr lang="pt-BR" sz="1400" b="1" u="sng" dirty="0">
                <a:solidFill>
                  <a:srgbClr val="0000FF"/>
                </a:solidFill>
              </a:endParaRPr>
            </a:p>
            <a:p>
              <a:r>
                <a:rPr lang="pt-BR" sz="1600" dirty="0">
                  <a:solidFill>
                    <a:srgbClr val="006600"/>
                  </a:solidFill>
                </a:rPr>
                <a:t>Redução </a:t>
              </a:r>
            </a:p>
            <a:p>
              <a:r>
                <a:rPr lang="pt-BR" sz="1600" dirty="0">
                  <a:solidFill>
                    <a:srgbClr val="006600"/>
                  </a:solidFill>
                </a:rPr>
                <a:t>de Consumo  </a:t>
              </a:r>
            </a:p>
          </p:txBody>
        </p:sp>
        <p:grpSp>
          <p:nvGrpSpPr>
            <p:cNvPr id="122" name="Agrupar 121">
              <a:extLst>
                <a:ext uri="{FF2B5EF4-FFF2-40B4-BE49-F238E27FC236}">
                  <a16:creationId xmlns:a16="http://schemas.microsoft.com/office/drawing/2014/main" id="{64F86868-66AF-3B83-34E6-8455ADB15226}"/>
                </a:ext>
              </a:extLst>
            </p:cNvPr>
            <p:cNvGrpSpPr/>
            <p:nvPr/>
          </p:nvGrpSpPr>
          <p:grpSpPr>
            <a:xfrm>
              <a:off x="2503290" y="4881934"/>
              <a:ext cx="559947" cy="526043"/>
              <a:chOff x="4011528" y="2285540"/>
              <a:chExt cx="1270590" cy="1263615"/>
            </a:xfrm>
          </p:grpSpPr>
          <p:sp>
            <p:nvSpPr>
              <p:cNvPr id="123" name="Elipse 122">
                <a:extLst>
                  <a:ext uri="{FF2B5EF4-FFF2-40B4-BE49-F238E27FC236}">
                    <a16:creationId xmlns:a16="http://schemas.microsoft.com/office/drawing/2014/main" id="{20DA2B80-D435-E121-1795-1DF3C04D816D}"/>
                  </a:ext>
                </a:extLst>
              </p:cNvPr>
              <p:cNvSpPr/>
              <p:nvPr/>
            </p:nvSpPr>
            <p:spPr>
              <a:xfrm>
                <a:off x="4011528" y="2298882"/>
                <a:ext cx="1270590" cy="12502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4" name="Imagem 123">
                <a:extLst>
                  <a:ext uri="{FF2B5EF4-FFF2-40B4-BE49-F238E27FC236}">
                    <a16:creationId xmlns:a16="http://schemas.microsoft.com/office/drawing/2014/main" id="{93FC0D1C-6C66-CCF1-6D8C-F397867B3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2771" y="2285540"/>
                <a:ext cx="1249084" cy="1249084"/>
              </a:xfrm>
              <a:prstGeom prst="rect">
                <a:avLst/>
              </a:prstGeom>
            </p:spPr>
          </p:pic>
        </p:grpSp>
        <p:graphicFrame>
          <p:nvGraphicFramePr>
            <p:cNvPr id="374" name="Gráfico 373">
              <a:extLst>
                <a:ext uri="{FF2B5EF4-FFF2-40B4-BE49-F238E27FC236}">
                  <a16:creationId xmlns:a16="http://schemas.microsoft.com/office/drawing/2014/main" id="{4BD175A6-6DF1-1C7E-BDDB-5FEDE89DF3E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7462482"/>
                </p:ext>
              </p:extLst>
            </p:nvPr>
          </p:nvGraphicFramePr>
          <p:xfrm>
            <a:off x="1897274" y="4263069"/>
            <a:ext cx="1741260" cy="24350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sp>
          <p:nvSpPr>
            <p:cNvPr id="375" name="CaixaDeTexto 374">
              <a:extLst>
                <a:ext uri="{FF2B5EF4-FFF2-40B4-BE49-F238E27FC236}">
                  <a16:creationId xmlns:a16="http://schemas.microsoft.com/office/drawing/2014/main" id="{C91D8F66-BEC2-8CF3-FEA3-C35C8714CD15}"/>
                </a:ext>
              </a:extLst>
            </p:cNvPr>
            <p:cNvSpPr txBox="1"/>
            <p:nvPr/>
          </p:nvSpPr>
          <p:spPr>
            <a:xfrm>
              <a:off x="2114663" y="4594506"/>
              <a:ext cx="4010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>
                  <a:solidFill>
                    <a:srgbClr val="002060"/>
                  </a:solidFill>
                </a:rPr>
                <a:t>549</a:t>
              </a:r>
            </a:p>
          </p:txBody>
        </p:sp>
        <p:sp>
          <p:nvSpPr>
            <p:cNvPr id="376" name="CaixaDeTexto 375">
              <a:extLst>
                <a:ext uri="{FF2B5EF4-FFF2-40B4-BE49-F238E27FC236}">
                  <a16:creationId xmlns:a16="http://schemas.microsoft.com/office/drawing/2014/main" id="{4CB043A2-D8CF-55D7-3C6C-9BF7C89F0AA2}"/>
                </a:ext>
              </a:extLst>
            </p:cNvPr>
            <p:cNvSpPr txBox="1"/>
            <p:nvPr/>
          </p:nvSpPr>
          <p:spPr>
            <a:xfrm>
              <a:off x="2600831" y="4552297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highlight>
                    <a:srgbClr val="FFFF00"/>
                  </a:highlight>
                </a:rPr>
                <a:t>113</a:t>
              </a:r>
            </a:p>
          </p:txBody>
        </p:sp>
        <p:sp>
          <p:nvSpPr>
            <p:cNvPr id="377" name="CaixaDeTexto 376">
              <a:extLst>
                <a:ext uri="{FF2B5EF4-FFF2-40B4-BE49-F238E27FC236}">
                  <a16:creationId xmlns:a16="http://schemas.microsoft.com/office/drawing/2014/main" id="{6C2C0E11-D12C-4218-5BEF-0DBF8852D45E}"/>
                </a:ext>
              </a:extLst>
            </p:cNvPr>
            <p:cNvSpPr txBox="1"/>
            <p:nvPr/>
          </p:nvSpPr>
          <p:spPr>
            <a:xfrm>
              <a:off x="3120796" y="4944568"/>
              <a:ext cx="4010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>
                  <a:solidFill>
                    <a:srgbClr val="002060"/>
                  </a:solidFill>
                </a:rPr>
                <a:t>436</a:t>
              </a:r>
            </a:p>
          </p:txBody>
        </p:sp>
        <p:sp>
          <p:nvSpPr>
            <p:cNvPr id="379" name="Seta para baixo 27">
              <a:extLst>
                <a:ext uri="{FF2B5EF4-FFF2-40B4-BE49-F238E27FC236}">
                  <a16:creationId xmlns:a16="http://schemas.microsoft.com/office/drawing/2014/main" id="{6BEC78AE-260E-E1AB-437B-A21EAF3F0331}"/>
                </a:ext>
              </a:extLst>
            </p:cNvPr>
            <p:cNvSpPr/>
            <p:nvPr/>
          </p:nvSpPr>
          <p:spPr>
            <a:xfrm>
              <a:off x="2697142" y="5172222"/>
              <a:ext cx="228249" cy="2106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pt-BR" sz="1100" b="1" cap="none" spc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380" name="CaixaDeTexto 379">
              <a:extLst>
                <a:ext uri="{FF2B5EF4-FFF2-40B4-BE49-F238E27FC236}">
                  <a16:creationId xmlns:a16="http://schemas.microsoft.com/office/drawing/2014/main" id="{8069D51B-CFA4-4920-314B-75EB0AC36252}"/>
                </a:ext>
              </a:extLst>
            </p:cNvPr>
            <p:cNvSpPr txBox="1"/>
            <p:nvPr/>
          </p:nvSpPr>
          <p:spPr>
            <a:xfrm>
              <a:off x="2047981" y="5570775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>
                  <a:solidFill>
                    <a:schemeClr val="bg1"/>
                  </a:solidFill>
                </a:rPr>
                <a:t>9:45h</a:t>
              </a:r>
            </a:p>
          </p:txBody>
        </p:sp>
        <p:sp>
          <p:nvSpPr>
            <p:cNvPr id="381" name="CaixaDeTexto 380">
              <a:extLst>
                <a:ext uri="{FF2B5EF4-FFF2-40B4-BE49-F238E27FC236}">
                  <a16:creationId xmlns:a16="http://schemas.microsoft.com/office/drawing/2014/main" id="{919A21BB-AD1B-100B-AC8F-BE02E95D851A}"/>
                </a:ext>
              </a:extLst>
            </p:cNvPr>
            <p:cNvSpPr txBox="1"/>
            <p:nvPr/>
          </p:nvSpPr>
          <p:spPr>
            <a:xfrm>
              <a:off x="3101633" y="5567415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>
                  <a:solidFill>
                    <a:schemeClr val="bg1"/>
                  </a:solidFill>
                </a:rPr>
                <a:t>7:45h</a:t>
              </a:r>
            </a:p>
          </p:txBody>
        </p:sp>
        <p:sp>
          <p:nvSpPr>
            <p:cNvPr id="382" name="CaixaDeTexto 381">
              <a:extLst>
                <a:ext uri="{FF2B5EF4-FFF2-40B4-BE49-F238E27FC236}">
                  <a16:creationId xmlns:a16="http://schemas.microsoft.com/office/drawing/2014/main" id="{E2A007B6-7163-855D-443D-36BE2BE911D2}"/>
                </a:ext>
              </a:extLst>
            </p:cNvPr>
            <p:cNvSpPr txBox="1"/>
            <p:nvPr/>
          </p:nvSpPr>
          <p:spPr>
            <a:xfrm>
              <a:off x="2652442" y="4822714"/>
              <a:ext cx="3321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>
                  <a:solidFill>
                    <a:schemeClr val="bg1"/>
                  </a:solidFill>
                </a:rPr>
                <a:t>2h</a:t>
              </a:r>
            </a:p>
          </p:txBody>
        </p:sp>
        <p:grpSp>
          <p:nvGrpSpPr>
            <p:cNvPr id="389" name="Agrupar 388">
              <a:extLst>
                <a:ext uri="{FF2B5EF4-FFF2-40B4-BE49-F238E27FC236}">
                  <a16:creationId xmlns:a16="http://schemas.microsoft.com/office/drawing/2014/main" id="{35413F3B-7C8A-6752-9CE0-736B23EA856A}"/>
                </a:ext>
              </a:extLst>
            </p:cNvPr>
            <p:cNvGrpSpPr/>
            <p:nvPr/>
          </p:nvGrpSpPr>
          <p:grpSpPr>
            <a:xfrm>
              <a:off x="3009745" y="3437863"/>
              <a:ext cx="559947" cy="526043"/>
              <a:chOff x="3180579" y="3780190"/>
              <a:chExt cx="559947" cy="526043"/>
            </a:xfrm>
          </p:grpSpPr>
          <p:grpSp>
            <p:nvGrpSpPr>
              <p:cNvPr id="385" name="Agrupar 384">
                <a:extLst>
                  <a:ext uri="{FF2B5EF4-FFF2-40B4-BE49-F238E27FC236}">
                    <a16:creationId xmlns:a16="http://schemas.microsoft.com/office/drawing/2014/main" id="{3CE92BEF-DC87-8B81-B16E-EF20C70801A9}"/>
                  </a:ext>
                </a:extLst>
              </p:cNvPr>
              <p:cNvGrpSpPr/>
              <p:nvPr/>
            </p:nvGrpSpPr>
            <p:grpSpPr>
              <a:xfrm>
                <a:off x="3180579" y="3780190"/>
                <a:ext cx="559947" cy="526043"/>
                <a:chOff x="4011530" y="2285538"/>
                <a:chExt cx="1270590" cy="1263614"/>
              </a:xfrm>
            </p:grpSpPr>
            <p:sp>
              <p:nvSpPr>
                <p:cNvPr id="386" name="Elipse 385">
                  <a:extLst>
                    <a:ext uri="{FF2B5EF4-FFF2-40B4-BE49-F238E27FC236}">
                      <a16:creationId xmlns:a16="http://schemas.microsoft.com/office/drawing/2014/main" id="{71353FF4-3DD9-9A35-3DA8-225D0F9A05C6}"/>
                    </a:ext>
                  </a:extLst>
                </p:cNvPr>
                <p:cNvSpPr/>
                <p:nvPr/>
              </p:nvSpPr>
              <p:spPr>
                <a:xfrm>
                  <a:off x="4011530" y="2298879"/>
                  <a:ext cx="1270590" cy="12502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387" name="Imagem 386">
                  <a:extLst>
                    <a:ext uri="{FF2B5EF4-FFF2-40B4-BE49-F238E27FC236}">
                      <a16:creationId xmlns:a16="http://schemas.microsoft.com/office/drawing/2014/main" id="{A8F9E2D7-3848-83C7-B449-9053A4D2D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2771" y="2285538"/>
                  <a:ext cx="1249083" cy="1249084"/>
                </a:xfrm>
                <a:prstGeom prst="rect">
                  <a:avLst/>
                </a:prstGeom>
              </p:spPr>
            </p:pic>
          </p:grpSp>
          <p:sp>
            <p:nvSpPr>
              <p:cNvPr id="388" name="Elipse 387">
                <a:extLst>
                  <a:ext uri="{FF2B5EF4-FFF2-40B4-BE49-F238E27FC236}">
                    <a16:creationId xmlns:a16="http://schemas.microsoft.com/office/drawing/2014/main" id="{ECA7048A-DE49-8527-A8AD-A0AA7E6572A8}"/>
                  </a:ext>
                </a:extLst>
              </p:cNvPr>
              <p:cNvSpPr/>
              <p:nvPr/>
            </p:nvSpPr>
            <p:spPr>
              <a:xfrm>
                <a:off x="3246038" y="3837891"/>
                <a:ext cx="423869" cy="404592"/>
              </a:xfrm>
              <a:prstGeom prst="ellipse">
                <a:avLst/>
              </a:prstGeom>
              <a:solidFill>
                <a:srgbClr val="008D3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12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21%</a:t>
                </a:r>
              </a:p>
            </p:txBody>
          </p:sp>
        </p:grpSp>
        <p:sp>
          <p:nvSpPr>
            <p:cNvPr id="83" name="Retângulo: Cantos Arredondados 82">
              <a:extLst>
                <a:ext uri="{FF2B5EF4-FFF2-40B4-BE49-F238E27FC236}">
                  <a16:creationId xmlns:a16="http://schemas.microsoft.com/office/drawing/2014/main" id="{E8440F73-7484-64D6-A9B1-AFB419A64721}"/>
                </a:ext>
              </a:extLst>
            </p:cNvPr>
            <p:cNvSpPr/>
            <p:nvPr/>
          </p:nvSpPr>
          <p:spPr>
            <a:xfrm>
              <a:off x="2494598" y="5419027"/>
              <a:ext cx="635037" cy="577261"/>
            </a:xfrm>
            <a:prstGeom prst="roundRect">
              <a:avLst>
                <a:gd name="adj" fmla="val 9242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rgbClr val="FFFF0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none" rtlCol="0"/>
            <a:lstStyle/>
            <a:p>
              <a:pPr algn="ctr"/>
              <a:endParaRPr lang="pt-BR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84" name="AutoShape 12">
              <a:extLst>
                <a:ext uri="{FF2B5EF4-FFF2-40B4-BE49-F238E27FC236}">
                  <a16:creationId xmlns:a16="http://schemas.microsoft.com/office/drawing/2014/main" id="{65FD6B1E-3A0F-E2C9-E8C6-BD62A38F8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977" y="5446767"/>
              <a:ext cx="697627" cy="504201"/>
            </a:xfrm>
            <a:prstGeom prst="flowChartAlternateProcess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pt-BR" sz="7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- 1h Almoço</a:t>
              </a:r>
            </a:p>
            <a:p>
              <a:pPr algn="just"/>
              <a:r>
                <a:rPr lang="pt-BR" sz="7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- 15min Lanche</a:t>
              </a:r>
            </a:p>
            <a:p>
              <a:pPr algn="just"/>
              <a:r>
                <a:rPr lang="pt-BR" sz="7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-</a:t>
              </a:r>
              <a:r>
                <a:rPr lang="pt-BR" sz="750" baseline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 </a:t>
              </a:r>
              <a:r>
                <a:rPr lang="pt-BR" sz="7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45min Outros</a:t>
              </a:r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id="{F80C0ACD-1FB9-2314-6500-338327073513}"/>
                </a:ext>
              </a:extLst>
            </p:cNvPr>
            <p:cNvSpPr/>
            <p:nvPr/>
          </p:nvSpPr>
          <p:spPr>
            <a:xfrm>
              <a:off x="1945141" y="4079278"/>
              <a:ext cx="1644656" cy="402278"/>
            </a:xfrm>
            <a:prstGeom prst="roundRect">
              <a:avLst>
                <a:gd name="adj" fmla="val 13115"/>
              </a:avLst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none" rtlCol="0"/>
            <a:lstStyle/>
            <a:p>
              <a:pPr algn="ctr"/>
              <a:endParaRPr lang="pt-BR" sz="800" b="1">
                <a:solidFill>
                  <a:schemeClr val="bg1"/>
                </a:solidFill>
              </a:endParaRPr>
            </a:p>
          </p:txBody>
        </p:sp>
        <p:sp>
          <p:nvSpPr>
            <p:cNvPr id="10" name="CaixaDeTexto 1">
              <a:extLst>
                <a:ext uri="{FF2B5EF4-FFF2-40B4-BE49-F238E27FC236}">
                  <a16:creationId xmlns:a16="http://schemas.microsoft.com/office/drawing/2014/main" id="{D79A0C4E-866B-9C27-C602-146FD16F4BE2}"/>
                </a:ext>
              </a:extLst>
            </p:cNvPr>
            <p:cNvSpPr txBox="1"/>
            <p:nvPr/>
          </p:nvSpPr>
          <p:spPr>
            <a:xfrm>
              <a:off x="1922114" y="4050215"/>
              <a:ext cx="1715245" cy="450737"/>
            </a:xfrm>
            <a:prstGeom prst="rect">
              <a:avLst/>
            </a:prstGeom>
            <a:noFill/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Proposta de Redução Anual </a:t>
              </a:r>
            </a:p>
            <a:p>
              <a:pPr algn="ctr"/>
              <a:r>
                <a:rPr lang="pt-BR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 Consumo de Energia </a:t>
              </a:r>
            </a:p>
            <a:p>
              <a:pPr algn="ctr"/>
              <a:r>
                <a:rPr lang="pt-BR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nos Equipamento de TI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A3D9D0A-DD6C-7B25-BE9D-F5BB40256B01}"/>
              </a:ext>
            </a:extLst>
          </p:cNvPr>
          <p:cNvGrpSpPr/>
          <p:nvPr/>
        </p:nvGrpSpPr>
        <p:grpSpPr>
          <a:xfrm>
            <a:off x="12517" y="695325"/>
            <a:ext cx="2112045" cy="6094941"/>
            <a:chOff x="12517" y="695325"/>
            <a:chExt cx="2112045" cy="6094941"/>
          </a:xfrm>
        </p:grpSpPr>
        <p:sp>
          <p:nvSpPr>
            <p:cNvPr id="33" name="Retângulo Arredondado 3">
              <a:extLst>
                <a:ext uri="{FF2B5EF4-FFF2-40B4-BE49-F238E27FC236}">
                  <a16:creationId xmlns:a16="http://schemas.microsoft.com/office/drawing/2014/main" id="{5F3FF0F6-732E-850D-8E29-A0ED531286DF}"/>
                </a:ext>
              </a:extLst>
            </p:cNvPr>
            <p:cNvSpPr/>
            <p:nvPr/>
          </p:nvSpPr>
          <p:spPr>
            <a:xfrm>
              <a:off x="38898" y="695325"/>
              <a:ext cx="1784098" cy="6094941"/>
            </a:xfrm>
            <a:prstGeom prst="roundRect">
              <a:avLst>
                <a:gd name="adj" fmla="val 3720"/>
              </a:avLst>
            </a:prstGeom>
            <a:solidFill>
              <a:srgbClr val="FFFFCC"/>
            </a:solidFill>
            <a:ln w="3175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6A0D11F-DD77-8B9B-2B9B-A2AF83BEBBDB}"/>
                </a:ext>
              </a:extLst>
            </p:cNvPr>
            <p:cNvSpPr txBox="1"/>
            <p:nvPr/>
          </p:nvSpPr>
          <p:spPr>
            <a:xfrm>
              <a:off x="12517" y="1649901"/>
              <a:ext cx="18185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300" b="1" u="sng" dirty="0">
                  <a:solidFill>
                    <a:srgbClr val="006600"/>
                  </a:solidFill>
                </a:rPr>
                <a:t>OBJETIVO</a:t>
              </a:r>
            </a:p>
            <a:p>
              <a:pPr algn="ctr"/>
              <a:endParaRPr lang="pt-BR" sz="800" b="1" u="sng" dirty="0">
                <a:solidFill>
                  <a:srgbClr val="339933"/>
                </a:solidFill>
              </a:endParaRPr>
            </a:p>
            <a:p>
              <a:pPr algn="ctr"/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Contribuir com o meio ambiente reduzindo o consumo de energia em equipamentos de TI ociosos na fábrica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CAB617A9-0A90-EF67-B8FE-E7D46679EAF8}"/>
                </a:ext>
              </a:extLst>
            </p:cNvPr>
            <p:cNvSpPr txBox="1"/>
            <p:nvPr/>
          </p:nvSpPr>
          <p:spPr>
            <a:xfrm rot="16200000">
              <a:off x="1446679" y="5029661"/>
              <a:ext cx="1025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1200" b="1" dirty="0"/>
            </a:p>
          </p:txBody>
        </p:sp>
        <p:sp>
          <p:nvSpPr>
            <p:cNvPr id="383" name="CaixaDeTexto 1">
              <a:extLst>
                <a:ext uri="{FF2B5EF4-FFF2-40B4-BE49-F238E27FC236}">
                  <a16:creationId xmlns:a16="http://schemas.microsoft.com/office/drawing/2014/main" id="{1D5C3FE3-BE64-4F6B-FA86-CA2B0BCEDEAF}"/>
                </a:ext>
              </a:extLst>
            </p:cNvPr>
            <p:cNvSpPr txBox="1"/>
            <p:nvPr/>
          </p:nvSpPr>
          <p:spPr>
            <a:xfrm rot="16200000">
              <a:off x="1551917" y="5462601"/>
              <a:ext cx="877603" cy="267686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050" dirty="0">
                  <a:solidFill>
                    <a:schemeClr val="bg1"/>
                  </a:solidFill>
                </a:rPr>
                <a:t>HORAS</a:t>
              </a:r>
            </a:p>
          </p:txBody>
        </p:sp>
        <p:pic>
          <p:nvPicPr>
            <p:cNvPr id="475" name="Imagem 474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972ECCE9-FF15-8CDE-CCEB-119905FC7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95"/>
            <a:stretch/>
          </p:blipFill>
          <p:spPr>
            <a:xfrm>
              <a:off x="433921" y="2984021"/>
              <a:ext cx="597824" cy="557388"/>
            </a:xfrm>
            <a:prstGeom prst="rect">
              <a:avLst/>
            </a:prstGeom>
          </p:spPr>
        </p:pic>
        <p:pic>
          <p:nvPicPr>
            <p:cNvPr id="482" name="Imagem 481" descr="Logotipo&#10;&#10;Descrição gerada automaticamente">
              <a:extLst>
                <a:ext uri="{FF2B5EF4-FFF2-40B4-BE49-F238E27FC236}">
                  <a16:creationId xmlns:a16="http://schemas.microsoft.com/office/drawing/2014/main" id="{51926B7F-E9EA-DD64-0AC1-4EB1D650E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3" t="15235" r="20315" b="11213"/>
            <a:stretch/>
          </p:blipFill>
          <p:spPr>
            <a:xfrm>
              <a:off x="756922" y="3258345"/>
              <a:ext cx="591438" cy="594070"/>
            </a:xfrm>
            <a:prstGeom prst="rect">
              <a:avLst/>
            </a:prstGeom>
          </p:spPr>
        </p:pic>
        <p:grpSp>
          <p:nvGrpSpPr>
            <p:cNvPr id="1047" name="Agrupar 1046">
              <a:extLst>
                <a:ext uri="{FF2B5EF4-FFF2-40B4-BE49-F238E27FC236}">
                  <a16:creationId xmlns:a16="http://schemas.microsoft.com/office/drawing/2014/main" id="{D5C762B5-35A3-D658-64C8-E76262B44F13}"/>
                </a:ext>
              </a:extLst>
            </p:cNvPr>
            <p:cNvGrpSpPr/>
            <p:nvPr/>
          </p:nvGrpSpPr>
          <p:grpSpPr>
            <a:xfrm>
              <a:off x="44322" y="3958716"/>
              <a:ext cx="1778181" cy="2675448"/>
              <a:chOff x="44322" y="4473074"/>
              <a:chExt cx="1778181" cy="2675448"/>
            </a:xfrm>
          </p:grpSpPr>
          <p:sp>
            <p:nvSpPr>
              <p:cNvPr id="1048" name="Retângulo: Cantos Arredondados 1047">
                <a:extLst>
                  <a:ext uri="{FF2B5EF4-FFF2-40B4-BE49-F238E27FC236}">
                    <a16:creationId xmlns:a16="http://schemas.microsoft.com/office/drawing/2014/main" id="{83AF9FBA-78C6-05A4-DA40-3ED489CEE88A}"/>
                  </a:ext>
                </a:extLst>
              </p:cNvPr>
              <p:cNvSpPr/>
              <p:nvPr/>
            </p:nvSpPr>
            <p:spPr>
              <a:xfrm>
                <a:off x="44322" y="4477374"/>
                <a:ext cx="878202" cy="2671148"/>
              </a:xfrm>
              <a:prstGeom prst="roundRect">
                <a:avLst>
                  <a:gd name="adj" fmla="val 3715"/>
                </a:avLst>
              </a:prstGeom>
              <a:solidFill>
                <a:srgbClr val="33993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9" name="Retângulo: Cantos Arredondados 1048">
                <a:extLst>
                  <a:ext uri="{FF2B5EF4-FFF2-40B4-BE49-F238E27FC236}">
                    <a16:creationId xmlns:a16="http://schemas.microsoft.com/office/drawing/2014/main" id="{CD4AFED7-BC5C-AE9E-C701-E38942E5DA42}"/>
                  </a:ext>
                </a:extLst>
              </p:cNvPr>
              <p:cNvSpPr/>
              <p:nvPr/>
            </p:nvSpPr>
            <p:spPr>
              <a:xfrm>
                <a:off x="921587" y="4473074"/>
                <a:ext cx="900916" cy="2671148"/>
              </a:xfrm>
              <a:prstGeom prst="roundRect">
                <a:avLst>
                  <a:gd name="adj" fmla="val 41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50" name="Agrupar 1049">
              <a:extLst>
                <a:ext uri="{FF2B5EF4-FFF2-40B4-BE49-F238E27FC236}">
                  <a16:creationId xmlns:a16="http://schemas.microsoft.com/office/drawing/2014/main" id="{699D7384-4F64-5EEA-A957-7F42B366D0F0}"/>
                </a:ext>
              </a:extLst>
            </p:cNvPr>
            <p:cNvGrpSpPr/>
            <p:nvPr/>
          </p:nvGrpSpPr>
          <p:grpSpPr>
            <a:xfrm>
              <a:off x="46743" y="4630557"/>
              <a:ext cx="1777770" cy="1688343"/>
              <a:chOff x="40612" y="4991299"/>
              <a:chExt cx="1777770" cy="1688343"/>
            </a:xfrm>
          </p:grpSpPr>
          <p:pic>
            <p:nvPicPr>
              <p:cNvPr id="1051" name="Imagem 1050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81F9CE8E-882D-CE04-02C9-BA02EDE8C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7" r="13645" b="2956"/>
              <a:stretch/>
            </p:blipFill>
            <p:spPr>
              <a:xfrm flipH="1">
                <a:off x="40612" y="5010726"/>
                <a:ext cx="888589" cy="1022785"/>
              </a:xfrm>
              <a:prstGeom prst="rect">
                <a:avLst/>
              </a:prstGeom>
            </p:spPr>
          </p:pic>
          <p:pic>
            <p:nvPicPr>
              <p:cNvPr id="1052" name="Imagem 1051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D954803B-94A4-8016-3EEB-1B7FFCB49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11" b="2956"/>
              <a:stretch/>
            </p:blipFill>
            <p:spPr>
              <a:xfrm>
                <a:off x="42267" y="5260200"/>
                <a:ext cx="1770337" cy="1022785"/>
              </a:xfrm>
              <a:prstGeom prst="rect">
                <a:avLst/>
              </a:prstGeom>
            </p:spPr>
          </p:pic>
          <p:pic>
            <p:nvPicPr>
              <p:cNvPr id="1053" name="Imagem 1052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8C5DBC7E-E951-C142-1919-07DCBF410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983" b="2956"/>
              <a:stretch/>
            </p:blipFill>
            <p:spPr>
              <a:xfrm>
                <a:off x="63973" y="5656857"/>
                <a:ext cx="1754409" cy="1022785"/>
              </a:xfrm>
              <a:prstGeom prst="rect">
                <a:avLst/>
              </a:prstGeom>
            </p:spPr>
          </p:pic>
          <p:pic>
            <p:nvPicPr>
              <p:cNvPr id="1054" name="Imagem 1053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1501CFC1-E3F7-002F-5E86-76340A4603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19" r="18026" b="2956"/>
              <a:stretch/>
            </p:blipFill>
            <p:spPr>
              <a:xfrm>
                <a:off x="903305" y="4991299"/>
                <a:ext cx="909127" cy="1088936"/>
              </a:xfrm>
              <a:prstGeom prst="rect">
                <a:avLst/>
              </a:prstGeom>
            </p:spPr>
          </p:pic>
          <p:pic>
            <p:nvPicPr>
              <p:cNvPr id="1055" name="Imagem 1054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97FF2E10-89EF-3937-86A4-3BA0CBFE50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53" r="18391" b="2956"/>
              <a:stretch/>
            </p:blipFill>
            <p:spPr>
              <a:xfrm>
                <a:off x="910190" y="5656695"/>
                <a:ext cx="902955" cy="1022785"/>
              </a:xfrm>
              <a:prstGeom prst="rect">
                <a:avLst/>
              </a:prstGeom>
            </p:spPr>
          </p:pic>
        </p:grpSp>
        <p:grpSp>
          <p:nvGrpSpPr>
            <p:cNvPr id="1056" name="Agrupar 1055">
              <a:extLst>
                <a:ext uri="{FF2B5EF4-FFF2-40B4-BE49-F238E27FC236}">
                  <a16:creationId xmlns:a16="http://schemas.microsoft.com/office/drawing/2014/main" id="{CE2C354F-13C6-98EF-5D58-D38CC76CC89D}"/>
                </a:ext>
              </a:extLst>
            </p:cNvPr>
            <p:cNvGrpSpPr/>
            <p:nvPr/>
          </p:nvGrpSpPr>
          <p:grpSpPr>
            <a:xfrm>
              <a:off x="47663" y="5019983"/>
              <a:ext cx="1782071" cy="1662781"/>
              <a:chOff x="51791" y="4991299"/>
              <a:chExt cx="1782071" cy="1662781"/>
            </a:xfrm>
          </p:grpSpPr>
          <p:pic>
            <p:nvPicPr>
              <p:cNvPr id="1057" name="Imagem 1056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3D8FEF0F-E754-C355-592E-FC23038EA9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r="14210" b="2956"/>
              <a:stretch/>
            </p:blipFill>
            <p:spPr>
              <a:xfrm flipH="1">
                <a:off x="52279" y="5010726"/>
                <a:ext cx="876923" cy="1022785"/>
              </a:xfrm>
              <a:prstGeom prst="rect">
                <a:avLst/>
              </a:prstGeom>
            </p:spPr>
          </p:pic>
          <p:pic>
            <p:nvPicPr>
              <p:cNvPr id="1058" name="Imagem 1057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E81895C4-A745-6B8D-93C8-1B82B89DF9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11" b="2956"/>
              <a:stretch/>
            </p:blipFill>
            <p:spPr>
              <a:xfrm>
                <a:off x="51791" y="5260200"/>
                <a:ext cx="1770337" cy="1022785"/>
              </a:xfrm>
              <a:prstGeom prst="rect">
                <a:avLst/>
              </a:prstGeom>
            </p:spPr>
          </p:pic>
          <p:pic>
            <p:nvPicPr>
              <p:cNvPr id="1060" name="Imagem 1059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BE8EC6F2-69F2-FED6-ADA8-0BE547CC0F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19" r="18026" b="2956"/>
              <a:stretch/>
            </p:blipFill>
            <p:spPr>
              <a:xfrm>
                <a:off x="924735" y="4991299"/>
                <a:ext cx="909127" cy="1088936"/>
              </a:xfrm>
              <a:prstGeom prst="rect">
                <a:avLst/>
              </a:prstGeom>
            </p:spPr>
          </p:pic>
          <p:pic>
            <p:nvPicPr>
              <p:cNvPr id="1061" name="Imagem 1060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5DC16A62-5CE3-3F03-0518-D9B63EFBA3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53" r="18071" b="2956"/>
              <a:stretch/>
            </p:blipFill>
            <p:spPr>
              <a:xfrm>
                <a:off x="917332" y="5631295"/>
                <a:ext cx="909557" cy="1022785"/>
              </a:xfrm>
              <a:prstGeom prst="rect">
                <a:avLst/>
              </a:prstGeom>
            </p:spPr>
          </p:pic>
        </p:grpSp>
        <p:pic>
          <p:nvPicPr>
            <p:cNvPr id="1062" name="Imagem 1061" descr="Tela de computador&#10;&#10;Descrição gerada automaticamente">
              <a:extLst>
                <a:ext uri="{FF2B5EF4-FFF2-40B4-BE49-F238E27FC236}">
                  <a16:creationId xmlns:a16="http://schemas.microsoft.com/office/drawing/2014/main" id="{A63283BB-889C-54B9-1277-41BF33875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5" r="7647" b="15707"/>
            <a:stretch/>
          </p:blipFill>
          <p:spPr>
            <a:xfrm>
              <a:off x="932064" y="4181230"/>
              <a:ext cx="890973" cy="614656"/>
            </a:xfrm>
            <a:prstGeom prst="rect">
              <a:avLst/>
            </a:prstGeom>
          </p:spPr>
        </p:pic>
        <p:pic>
          <p:nvPicPr>
            <p:cNvPr id="1065" name="Imagem 1064" descr="Tela de computador&#10;&#10;Descrição gerada automaticamente">
              <a:extLst>
                <a:ext uri="{FF2B5EF4-FFF2-40B4-BE49-F238E27FC236}">
                  <a16:creationId xmlns:a16="http://schemas.microsoft.com/office/drawing/2014/main" id="{595A74BB-1FA6-E6BE-DA90-C4EB29823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r="7115" b="5197"/>
            <a:stretch/>
          </p:blipFill>
          <p:spPr>
            <a:xfrm>
              <a:off x="50779" y="4178395"/>
              <a:ext cx="865513" cy="613724"/>
            </a:xfrm>
            <a:prstGeom prst="rect">
              <a:avLst/>
            </a:prstGeom>
          </p:spPr>
        </p:pic>
        <p:grpSp>
          <p:nvGrpSpPr>
            <p:cNvPr id="267" name="Agrupar 266">
              <a:extLst>
                <a:ext uri="{FF2B5EF4-FFF2-40B4-BE49-F238E27FC236}">
                  <a16:creationId xmlns:a16="http://schemas.microsoft.com/office/drawing/2014/main" id="{6DB353B6-2FA5-F526-A92A-BB7476022529}"/>
                </a:ext>
              </a:extLst>
            </p:cNvPr>
            <p:cNvGrpSpPr/>
            <p:nvPr/>
          </p:nvGrpSpPr>
          <p:grpSpPr>
            <a:xfrm>
              <a:off x="312166" y="4358243"/>
              <a:ext cx="336499" cy="202373"/>
              <a:chOff x="544713" y="4032268"/>
              <a:chExt cx="336499" cy="202373"/>
            </a:xfrm>
          </p:grpSpPr>
          <p:sp>
            <p:nvSpPr>
              <p:cNvPr id="1079" name="Retângulo 1078">
                <a:extLst>
                  <a:ext uri="{FF2B5EF4-FFF2-40B4-BE49-F238E27FC236}">
                    <a16:creationId xmlns:a16="http://schemas.microsoft.com/office/drawing/2014/main" id="{C9959C2C-45C8-1A39-DA74-35A6AD727A27}"/>
                  </a:ext>
                </a:extLst>
              </p:cNvPr>
              <p:cNvSpPr/>
              <p:nvPr/>
            </p:nvSpPr>
            <p:spPr>
              <a:xfrm>
                <a:off x="593756" y="4100161"/>
                <a:ext cx="247656" cy="925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81" name="Imagem 1080" descr="Uma imagem contendo Texto&#10;&#10;Descrição gerada automaticamente">
                <a:extLst>
                  <a:ext uri="{FF2B5EF4-FFF2-40B4-BE49-F238E27FC236}">
                    <a16:creationId xmlns:a16="http://schemas.microsoft.com/office/drawing/2014/main" id="{0F48EE81-8864-19A3-C571-A5C357C02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26" b="41833"/>
              <a:stretch/>
            </p:blipFill>
            <p:spPr>
              <a:xfrm>
                <a:off x="544713" y="4032268"/>
                <a:ext cx="336499" cy="202373"/>
              </a:xfrm>
              <a:prstGeom prst="rect">
                <a:avLst/>
              </a:prstGeom>
            </p:spPr>
          </p:pic>
        </p:grpSp>
        <p:grpSp>
          <p:nvGrpSpPr>
            <p:cNvPr id="260" name="Agrupar 259">
              <a:extLst>
                <a:ext uri="{FF2B5EF4-FFF2-40B4-BE49-F238E27FC236}">
                  <a16:creationId xmlns:a16="http://schemas.microsoft.com/office/drawing/2014/main" id="{9FE358F6-B6D8-87BC-3FBD-778FB5B0233B}"/>
                </a:ext>
              </a:extLst>
            </p:cNvPr>
            <p:cNvGrpSpPr/>
            <p:nvPr/>
          </p:nvGrpSpPr>
          <p:grpSpPr>
            <a:xfrm>
              <a:off x="374210" y="3939692"/>
              <a:ext cx="274327" cy="301918"/>
              <a:chOff x="272940" y="3330055"/>
              <a:chExt cx="274327" cy="301918"/>
            </a:xfrm>
          </p:grpSpPr>
          <p:sp>
            <p:nvSpPr>
              <p:cNvPr id="258" name="Elipse 257">
                <a:extLst>
                  <a:ext uri="{FF2B5EF4-FFF2-40B4-BE49-F238E27FC236}">
                    <a16:creationId xmlns:a16="http://schemas.microsoft.com/office/drawing/2014/main" id="{F1767AD0-F1EB-3871-5C56-A2160BF8AEB8}"/>
                  </a:ext>
                </a:extLst>
              </p:cNvPr>
              <p:cNvSpPr/>
              <p:nvPr/>
            </p:nvSpPr>
            <p:spPr>
              <a:xfrm>
                <a:off x="290228" y="3388519"/>
                <a:ext cx="194868" cy="1904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59" name="Imagem 258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id="{60DA3A6D-E4AF-7937-5DAA-8BEE1BD9C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520"/>
              <a:stretch/>
            </p:blipFill>
            <p:spPr>
              <a:xfrm>
                <a:off x="272940" y="3330055"/>
                <a:ext cx="274327" cy="301918"/>
              </a:xfrm>
              <a:prstGeom prst="rect">
                <a:avLst/>
              </a:prstGeom>
            </p:spPr>
          </p:pic>
        </p:grpSp>
        <p:grpSp>
          <p:nvGrpSpPr>
            <p:cNvPr id="266" name="Agrupar 265">
              <a:extLst>
                <a:ext uri="{FF2B5EF4-FFF2-40B4-BE49-F238E27FC236}">
                  <a16:creationId xmlns:a16="http://schemas.microsoft.com/office/drawing/2014/main" id="{0CD6785F-BC93-79B5-0F94-6C0F86F6F48C}"/>
                </a:ext>
              </a:extLst>
            </p:cNvPr>
            <p:cNvGrpSpPr/>
            <p:nvPr/>
          </p:nvGrpSpPr>
          <p:grpSpPr>
            <a:xfrm>
              <a:off x="1249233" y="3938749"/>
              <a:ext cx="327170" cy="301918"/>
              <a:chOff x="163138" y="3531551"/>
              <a:chExt cx="327170" cy="301918"/>
            </a:xfrm>
          </p:grpSpPr>
          <p:sp>
            <p:nvSpPr>
              <p:cNvPr id="263" name="Elipse 262">
                <a:extLst>
                  <a:ext uri="{FF2B5EF4-FFF2-40B4-BE49-F238E27FC236}">
                    <a16:creationId xmlns:a16="http://schemas.microsoft.com/office/drawing/2014/main" id="{1F73B55B-23E5-8FB6-65A8-11862115BA1F}"/>
                  </a:ext>
                </a:extLst>
              </p:cNvPr>
              <p:cNvSpPr/>
              <p:nvPr/>
            </p:nvSpPr>
            <p:spPr>
              <a:xfrm>
                <a:off x="206902" y="3589813"/>
                <a:ext cx="194868" cy="1904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65" name="Imagem 264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id="{22A67BB9-6636-EF61-620A-F7684D1507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23"/>
              <a:stretch/>
            </p:blipFill>
            <p:spPr>
              <a:xfrm>
                <a:off x="163138" y="3531551"/>
                <a:ext cx="327170" cy="301918"/>
              </a:xfrm>
              <a:prstGeom prst="rect">
                <a:avLst/>
              </a:prstGeom>
            </p:spPr>
          </p:pic>
        </p:grpSp>
        <p:pic>
          <p:nvPicPr>
            <p:cNvPr id="1109" name="Imagem 1108" descr="Floresta com árvores&#10;&#10;Descrição gerada automaticamente">
              <a:extLst>
                <a:ext uri="{FF2B5EF4-FFF2-40B4-BE49-F238E27FC236}">
                  <a16:creationId xmlns:a16="http://schemas.microsoft.com/office/drawing/2014/main" id="{9F315170-2095-491C-A9C9-0A9219627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1" b="2956"/>
            <a:stretch/>
          </p:blipFill>
          <p:spPr>
            <a:xfrm>
              <a:off x="47940" y="5660141"/>
              <a:ext cx="1770337" cy="1022785"/>
            </a:xfrm>
            <a:prstGeom prst="rect">
              <a:avLst/>
            </a:prstGeom>
          </p:spPr>
        </p:pic>
        <p:pic>
          <p:nvPicPr>
            <p:cNvPr id="1122" name="Imagem 1121" descr="Floresta com árvores&#10;&#10;Descrição gerada automaticamente">
              <a:extLst>
                <a:ext uri="{FF2B5EF4-FFF2-40B4-BE49-F238E27FC236}">
                  <a16:creationId xmlns:a16="http://schemas.microsoft.com/office/drawing/2014/main" id="{D260D308-7DC4-F099-81B9-50C6D1C0D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73" r="14212" b="2956"/>
            <a:stretch/>
          </p:blipFill>
          <p:spPr>
            <a:xfrm>
              <a:off x="922735" y="5661948"/>
              <a:ext cx="904182" cy="1022785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253EE68-A149-90C0-05E4-D5774EFFB763}"/>
              </a:ext>
            </a:extLst>
          </p:cNvPr>
          <p:cNvGrpSpPr/>
          <p:nvPr/>
        </p:nvGrpSpPr>
        <p:grpSpPr>
          <a:xfrm>
            <a:off x="5495535" y="706437"/>
            <a:ext cx="2482841" cy="6086793"/>
            <a:chOff x="5495535" y="706437"/>
            <a:chExt cx="2482841" cy="6086793"/>
          </a:xfrm>
        </p:grpSpPr>
        <p:sp>
          <p:nvSpPr>
            <p:cNvPr id="47" name="Retângulo Arredondado 579">
              <a:extLst>
                <a:ext uri="{FF2B5EF4-FFF2-40B4-BE49-F238E27FC236}">
                  <a16:creationId xmlns:a16="http://schemas.microsoft.com/office/drawing/2014/main" id="{5374E2E7-93E0-4A03-B746-42352266E663}"/>
                </a:ext>
              </a:extLst>
            </p:cNvPr>
            <p:cNvSpPr/>
            <p:nvPr/>
          </p:nvSpPr>
          <p:spPr>
            <a:xfrm>
              <a:off x="5513098" y="706437"/>
              <a:ext cx="1765614" cy="6086793"/>
            </a:xfrm>
            <a:prstGeom prst="roundRect">
              <a:avLst>
                <a:gd name="adj" fmla="val 3720"/>
              </a:avLst>
            </a:prstGeom>
            <a:solidFill>
              <a:srgbClr val="FFFFCC"/>
            </a:solidFill>
            <a:ln w="3175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3" name="Retângulo 462">
              <a:extLst>
                <a:ext uri="{FF2B5EF4-FFF2-40B4-BE49-F238E27FC236}">
                  <a16:creationId xmlns:a16="http://schemas.microsoft.com/office/drawing/2014/main" id="{3501DB8D-8B8E-D9F4-ECE3-C8A483A5BC81}"/>
                </a:ext>
              </a:extLst>
            </p:cNvPr>
            <p:cNvSpPr/>
            <p:nvPr/>
          </p:nvSpPr>
          <p:spPr>
            <a:xfrm>
              <a:off x="5907248" y="3667779"/>
              <a:ext cx="1329817" cy="603889"/>
            </a:xfrm>
            <a:prstGeom prst="rect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9E5BAED0-0548-C03A-B945-A7D63C609900}"/>
                </a:ext>
              </a:extLst>
            </p:cNvPr>
            <p:cNvSpPr txBox="1"/>
            <p:nvPr/>
          </p:nvSpPr>
          <p:spPr>
            <a:xfrm>
              <a:off x="5495535" y="1645743"/>
              <a:ext cx="1827255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300" b="1" u="sng" dirty="0">
                  <a:solidFill>
                    <a:srgbClr val="006600"/>
                  </a:solidFill>
                </a:rPr>
                <a:t>RELEVÂNCIA</a:t>
              </a:r>
            </a:p>
            <a:p>
              <a:pPr algn="ctr"/>
              <a:endParaRPr lang="pt-BR" sz="800" b="1" u="sng" dirty="0">
                <a:solidFill>
                  <a:srgbClr val="006600"/>
                </a:solidFill>
              </a:endParaRPr>
            </a:p>
            <a:p>
              <a:pPr algn="ctr"/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Reduz</a:t>
              </a:r>
              <a:r>
                <a:rPr lang="pt-BR" sz="1100" b="1" dirty="0"/>
                <a:t> </a:t>
              </a:r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emissões atmosféricas de 1.028 </a:t>
              </a:r>
              <a:r>
                <a:rPr lang="pt-BR" sz="1200" dirty="0" err="1">
                  <a:solidFill>
                    <a:schemeClr val="accent3">
                      <a:lumMod val="50000"/>
                    </a:schemeClr>
                  </a:solidFill>
                </a:rPr>
                <a:t>ton</a:t>
              </a:r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 CO2  por ano (impactos ambientais)</a:t>
              </a: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871ED693-378D-C822-C5D5-EB024F0AB9B1}"/>
                </a:ext>
              </a:extLst>
            </p:cNvPr>
            <p:cNvSpPr/>
            <p:nvPr/>
          </p:nvSpPr>
          <p:spPr>
            <a:xfrm>
              <a:off x="5900406" y="2858144"/>
              <a:ext cx="1336660" cy="603889"/>
            </a:xfrm>
            <a:prstGeom prst="rect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8" name="Imagem 447" descr="Desenho de uma flor&#10;&#10;Descrição gerada automaticamente com confiança baixa">
              <a:extLst>
                <a:ext uri="{FF2B5EF4-FFF2-40B4-BE49-F238E27FC236}">
                  <a16:creationId xmlns:a16="http://schemas.microsoft.com/office/drawing/2014/main" id="{53089195-0DAD-BDB5-B864-729995B52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722" y="2797125"/>
              <a:ext cx="710937" cy="840789"/>
            </a:xfrm>
            <a:prstGeom prst="rect">
              <a:avLst/>
            </a:prstGeom>
          </p:spPr>
        </p:pic>
        <p:sp>
          <p:nvSpPr>
            <p:cNvPr id="452" name="CaixaDeTexto 451">
              <a:extLst>
                <a:ext uri="{FF2B5EF4-FFF2-40B4-BE49-F238E27FC236}">
                  <a16:creationId xmlns:a16="http://schemas.microsoft.com/office/drawing/2014/main" id="{4209ADE0-4010-8952-7570-AFEF2E6667DD}"/>
                </a:ext>
              </a:extLst>
            </p:cNvPr>
            <p:cNvSpPr txBox="1"/>
            <p:nvPr/>
          </p:nvSpPr>
          <p:spPr>
            <a:xfrm>
              <a:off x="6046537" y="2804185"/>
              <a:ext cx="11742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bg1">
                      <a:lumMod val="95000"/>
                    </a:schemeClr>
                  </a:solidFill>
                </a:rPr>
                <a:t>Quantidade</a:t>
              </a:r>
            </a:p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</a:rPr>
                <a:t>2.847</a:t>
              </a:r>
            </a:p>
            <a:p>
              <a:pPr algn="ctr"/>
              <a:r>
                <a:rPr lang="pt-BR" sz="1000" b="1" dirty="0">
                  <a:solidFill>
                    <a:schemeClr val="bg1">
                      <a:lumMod val="95000"/>
                    </a:schemeClr>
                  </a:solidFill>
                </a:rPr>
                <a:t>Árvores</a:t>
              </a:r>
            </a:p>
          </p:txBody>
        </p:sp>
        <p:pic>
          <p:nvPicPr>
            <p:cNvPr id="454" name="Imagem 453" descr="Aplicativo&#10;&#10;Descrição gerada automaticamente com confiança média">
              <a:extLst>
                <a:ext uri="{FF2B5EF4-FFF2-40B4-BE49-F238E27FC236}">
                  <a16:creationId xmlns:a16="http://schemas.microsoft.com/office/drawing/2014/main" id="{61DEFE3B-1334-CBB6-9F1E-08ED993D2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13"/>
            <a:stretch/>
          </p:blipFill>
          <p:spPr>
            <a:xfrm flipH="1">
              <a:off x="5509339" y="3653657"/>
              <a:ext cx="688671" cy="594034"/>
            </a:xfrm>
            <a:prstGeom prst="rect">
              <a:avLst/>
            </a:prstGeom>
          </p:spPr>
        </p:pic>
        <p:pic>
          <p:nvPicPr>
            <p:cNvPr id="460" name="Imagem 459">
              <a:extLst>
                <a:ext uri="{FF2B5EF4-FFF2-40B4-BE49-F238E27FC236}">
                  <a16:creationId xmlns:a16="http://schemas.microsoft.com/office/drawing/2014/main" id="{CCDE07EF-5DE3-18A4-7814-604C1BB5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5893263" y="4142803"/>
              <a:ext cx="257093" cy="85698"/>
            </a:xfrm>
            <a:prstGeom prst="rect">
              <a:avLst/>
            </a:prstGeom>
          </p:spPr>
        </p:pic>
        <p:pic>
          <p:nvPicPr>
            <p:cNvPr id="462" name="Imagem 461">
              <a:extLst>
                <a:ext uri="{FF2B5EF4-FFF2-40B4-BE49-F238E27FC236}">
                  <a16:creationId xmlns:a16="http://schemas.microsoft.com/office/drawing/2014/main" id="{23EDEC8D-7C52-57E4-F7CD-A553D2816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986671" y="3674060"/>
              <a:ext cx="69912" cy="85698"/>
            </a:xfrm>
            <a:prstGeom prst="rect">
              <a:avLst/>
            </a:prstGeom>
          </p:spPr>
        </p:pic>
        <p:sp>
          <p:nvSpPr>
            <p:cNvPr id="464" name="CaixaDeTexto 463">
              <a:extLst>
                <a:ext uri="{FF2B5EF4-FFF2-40B4-BE49-F238E27FC236}">
                  <a16:creationId xmlns:a16="http://schemas.microsoft.com/office/drawing/2014/main" id="{365B7891-2B8D-4860-00C7-2C3D450289D0}"/>
                </a:ext>
              </a:extLst>
            </p:cNvPr>
            <p:cNvSpPr txBox="1"/>
            <p:nvPr/>
          </p:nvSpPr>
          <p:spPr>
            <a:xfrm>
              <a:off x="5999309" y="3763263"/>
              <a:ext cx="1336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>
                      <a:lumMod val="95000"/>
                    </a:schemeClr>
                  </a:solidFill>
                </a:rPr>
                <a:t>R$ 58.561,15</a:t>
              </a:r>
            </a:p>
          </p:txBody>
        </p:sp>
        <p:sp>
          <p:nvSpPr>
            <p:cNvPr id="470" name="Retângulo 469">
              <a:extLst>
                <a:ext uri="{FF2B5EF4-FFF2-40B4-BE49-F238E27FC236}">
                  <a16:creationId xmlns:a16="http://schemas.microsoft.com/office/drawing/2014/main" id="{D21E0EFB-5C76-2ED3-20BE-70140702BCBA}"/>
                </a:ext>
              </a:extLst>
            </p:cNvPr>
            <p:cNvSpPr/>
            <p:nvPr/>
          </p:nvSpPr>
          <p:spPr>
            <a:xfrm>
              <a:off x="5885986" y="4440818"/>
              <a:ext cx="1329817" cy="754129"/>
            </a:xfrm>
            <a:prstGeom prst="rect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71" name="Imagem 470" descr="Ícone&#10;&#10;Descrição gerada automaticamente">
              <a:extLst>
                <a:ext uri="{FF2B5EF4-FFF2-40B4-BE49-F238E27FC236}">
                  <a16:creationId xmlns:a16="http://schemas.microsoft.com/office/drawing/2014/main" id="{6C38B368-5C2E-81B9-5542-F0989831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505" y="4475300"/>
              <a:ext cx="485891" cy="559035"/>
            </a:xfrm>
            <a:prstGeom prst="rect">
              <a:avLst/>
            </a:prstGeom>
          </p:spPr>
        </p:pic>
        <p:pic>
          <p:nvPicPr>
            <p:cNvPr id="472" name="Imagem 471">
              <a:extLst>
                <a:ext uri="{FF2B5EF4-FFF2-40B4-BE49-F238E27FC236}">
                  <a16:creationId xmlns:a16="http://schemas.microsoft.com/office/drawing/2014/main" id="{F6B41809-7438-7F34-E609-3E9CB156D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/>
            <a:srcRect l="50381"/>
            <a:stretch/>
          </p:blipFill>
          <p:spPr>
            <a:xfrm>
              <a:off x="5972790" y="4242498"/>
              <a:ext cx="1343171" cy="1175651"/>
            </a:xfrm>
            <a:prstGeom prst="rect">
              <a:avLst/>
            </a:prstGeom>
          </p:spPr>
        </p:pic>
        <p:pic>
          <p:nvPicPr>
            <p:cNvPr id="496" name="Imagem 495">
              <a:extLst>
                <a:ext uri="{FF2B5EF4-FFF2-40B4-BE49-F238E27FC236}">
                  <a16:creationId xmlns:a16="http://schemas.microsoft.com/office/drawing/2014/main" id="{8B3CFCB5-7273-2483-B63C-1553F9893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5534962" y="5320560"/>
              <a:ext cx="1735714" cy="1312799"/>
            </a:xfrm>
            <a:prstGeom prst="rect">
              <a:avLst/>
            </a:prstGeom>
          </p:spPr>
        </p:pic>
        <p:pic>
          <p:nvPicPr>
            <p:cNvPr id="48" name="Imagem 47" descr="Xícara de café ao lado&#10;&#10;Descrição gerada automaticamente">
              <a:extLst>
                <a:ext uri="{FF2B5EF4-FFF2-40B4-BE49-F238E27FC236}">
                  <a16:creationId xmlns:a16="http://schemas.microsoft.com/office/drawing/2014/main" id="{6A847436-AAC5-8F4A-5204-52BF53A71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486" y="6211921"/>
              <a:ext cx="142890" cy="142890"/>
            </a:xfrm>
            <a:prstGeom prst="rect">
              <a:avLst/>
            </a:prstGeom>
          </p:spPr>
        </p:pic>
        <p:pic>
          <p:nvPicPr>
            <p:cNvPr id="52" name="Imagem 51" descr="Computador aberto em tela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8F3AA3B2-2562-AF0D-D20F-03780EC8A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89241" y="6101995"/>
              <a:ext cx="198635" cy="179184"/>
            </a:xfrm>
            <a:prstGeom prst="rect">
              <a:avLst/>
            </a:prstGeom>
          </p:spPr>
        </p:pic>
      </p:grpSp>
      <p:sp>
        <p:nvSpPr>
          <p:cNvPr id="18" name="Retângulo 17"/>
          <p:cNvSpPr/>
          <p:nvPr/>
        </p:nvSpPr>
        <p:spPr>
          <a:xfrm>
            <a:off x="11637" y="-27384"/>
            <a:ext cx="3268202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Objetivos e Metas</a:t>
            </a:r>
          </a:p>
        </p:txBody>
      </p:sp>
      <p:sp>
        <p:nvSpPr>
          <p:cNvPr id="59" name="Seta para a Direita 16">
            <a:extLst>
              <a:ext uri="{FF2B5EF4-FFF2-40B4-BE49-F238E27FC236}">
                <a16:creationId xmlns:a16="http://schemas.microsoft.com/office/drawing/2014/main" id="{E9C64BBF-1267-CC7A-7089-A4EB0CCBD6E8}"/>
              </a:ext>
            </a:extLst>
          </p:cNvPr>
          <p:cNvSpPr/>
          <p:nvPr/>
        </p:nvSpPr>
        <p:spPr>
          <a:xfrm>
            <a:off x="77415" y="848085"/>
            <a:ext cx="9012382" cy="687482"/>
          </a:xfrm>
          <a:prstGeom prst="rightArrow">
            <a:avLst>
              <a:gd name="adj1" fmla="val 50000"/>
              <a:gd name="adj2" fmla="val 54180"/>
            </a:avLst>
          </a:prstGeom>
          <a:solidFill>
            <a:srgbClr val="00B050">
              <a:alpha val="54000"/>
            </a:srgbClr>
          </a:solidFill>
          <a:ln w="19050" cap="sq">
            <a:solidFill>
              <a:srgbClr val="00B050">
                <a:alpha val="95000"/>
              </a:srgbClr>
            </a:solidFill>
            <a:bevel/>
          </a:ln>
          <a:effectLst>
            <a:outerShdw blurRad="50800" dist="38100" dir="2700000" algn="tl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3F40421-60E9-2065-98FF-125685884791}"/>
              </a:ext>
            </a:extLst>
          </p:cNvPr>
          <p:cNvGrpSpPr/>
          <p:nvPr/>
        </p:nvGrpSpPr>
        <p:grpSpPr>
          <a:xfrm>
            <a:off x="4032964" y="641955"/>
            <a:ext cx="1109408" cy="989517"/>
            <a:chOff x="4032964" y="641955"/>
            <a:chExt cx="1109408" cy="989517"/>
          </a:xfrm>
        </p:grpSpPr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E6ACEFE-2F09-94E3-CBBF-6294B9E4808C}"/>
                </a:ext>
              </a:extLst>
            </p:cNvPr>
            <p:cNvSpPr/>
            <p:nvPr/>
          </p:nvSpPr>
          <p:spPr>
            <a:xfrm>
              <a:off x="4100247" y="724719"/>
              <a:ext cx="927163" cy="906753"/>
            </a:xfrm>
            <a:prstGeom prst="ellipse">
              <a:avLst/>
            </a:prstGeom>
            <a:solidFill>
              <a:srgbClr val="99FF33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rgbClr val="006666"/>
                </a:solidFill>
              </a:endParaRP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05BFC083-EC59-DF11-8B64-420BE9975316}"/>
                </a:ext>
              </a:extLst>
            </p:cNvPr>
            <p:cNvSpPr txBox="1"/>
            <p:nvPr/>
          </p:nvSpPr>
          <p:spPr>
            <a:xfrm>
              <a:off x="4032964" y="1290011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000" b="1">
                  <a:solidFill>
                    <a:srgbClr val="006666"/>
                  </a:solidFill>
                </a:defRPr>
              </a:lvl1pPr>
            </a:lstStyle>
            <a:p>
              <a:r>
                <a:rPr lang="pt-BR" dirty="0"/>
                <a:t>Attainable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C1C271C-70FB-1B5A-6B8C-92AE759C1BD2}"/>
                </a:ext>
              </a:extLst>
            </p:cNvPr>
            <p:cNvSpPr txBox="1"/>
            <p:nvPr/>
          </p:nvSpPr>
          <p:spPr>
            <a:xfrm>
              <a:off x="4032964" y="641955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>
                  <a:solidFill>
                    <a:srgbClr val="006666"/>
                  </a:solidFill>
                </a:rPr>
                <a:t>A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8B9D55B-6E8F-1F7B-F41F-7B16276EFAF4}"/>
              </a:ext>
            </a:extLst>
          </p:cNvPr>
          <p:cNvGrpSpPr/>
          <p:nvPr/>
        </p:nvGrpSpPr>
        <p:grpSpPr>
          <a:xfrm>
            <a:off x="5900406" y="648438"/>
            <a:ext cx="1116251" cy="983033"/>
            <a:chOff x="5900406" y="648438"/>
            <a:chExt cx="1116251" cy="983033"/>
          </a:xfrm>
        </p:grpSpPr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F9A53A52-A6B9-7915-56F2-8D5A5CA74B5D}"/>
                </a:ext>
              </a:extLst>
            </p:cNvPr>
            <p:cNvSpPr/>
            <p:nvPr/>
          </p:nvSpPr>
          <p:spPr>
            <a:xfrm>
              <a:off x="5955774" y="724718"/>
              <a:ext cx="927163" cy="906753"/>
            </a:xfrm>
            <a:prstGeom prst="ellipse">
              <a:avLst/>
            </a:prstGeom>
            <a:solidFill>
              <a:srgbClr val="00FF00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rgbClr val="006666"/>
                </a:solidFill>
              </a:endParaRP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E3B45A3-4840-337D-30D6-41D42CC5130B}"/>
                </a:ext>
              </a:extLst>
            </p:cNvPr>
            <p:cNvSpPr txBox="1"/>
            <p:nvPr/>
          </p:nvSpPr>
          <p:spPr>
            <a:xfrm>
              <a:off x="5907249" y="1292623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000" b="1">
                  <a:solidFill>
                    <a:srgbClr val="006666"/>
                  </a:solidFill>
                </a:defRPr>
              </a:lvl1pPr>
            </a:lstStyle>
            <a:p>
              <a:r>
                <a:rPr lang="pt-BR" dirty="0"/>
                <a:t>Relevant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6A3E1F7-9775-A94F-1137-07EB2C73A792}"/>
                </a:ext>
              </a:extLst>
            </p:cNvPr>
            <p:cNvSpPr txBox="1"/>
            <p:nvPr/>
          </p:nvSpPr>
          <p:spPr>
            <a:xfrm>
              <a:off x="5900406" y="648438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>
                  <a:solidFill>
                    <a:srgbClr val="006666"/>
                  </a:solidFill>
                </a:rPr>
                <a:t>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4A567E5-55B1-0EB0-2EFE-DE9821570DFB}"/>
              </a:ext>
            </a:extLst>
          </p:cNvPr>
          <p:cNvGrpSpPr/>
          <p:nvPr/>
        </p:nvGrpSpPr>
        <p:grpSpPr>
          <a:xfrm>
            <a:off x="7588644" y="648440"/>
            <a:ext cx="1109408" cy="983031"/>
            <a:chOff x="7588644" y="648440"/>
            <a:chExt cx="1109408" cy="983031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C3DC3AE-EBC0-A652-E9F4-6113B2F224AE}"/>
                </a:ext>
              </a:extLst>
            </p:cNvPr>
            <p:cNvSpPr/>
            <p:nvPr/>
          </p:nvSpPr>
          <p:spPr>
            <a:xfrm>
              <a:off x="7676247" y="724718"/>
              <a:ext cx="927163" cy="906753"/>
            </a:xfrm>
            <a:prstGeom prst="ellipse">
              <a:avLst/>
            </a:prstGeom>
            <a:solidFill>
              <a:srgbClr val="00DA00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rgbClr val="006666"/>
                </a:solidFill>
              </a:endParaRP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9FBF6041-E69B-215A-03ED-7EC70DA9FFC3}"/>
                </a:ext>
              </a:extLst>
            </p:cNvPr>
            <p:cNvSpPr txBox="1"/>
            <p:nvPr/>
          </p:nvSpPr>
          <p:spPr>
            <a:xfrm>
              <a:off x="7588644" y="1291054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000" b="1">
                  <a:solidFill>
                    <a:srgbClr val="006666"/>
                  </a:solidFill>
                </a:defRPr>
              </a:lvl1pPr>
            </a:lstStyle>
            <a:p>
              <a:r>
                <a:rPr lang="pt-BR" dirty="0"/>
                <a:t>Time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ABE3BCC-7BF4-5B06-B61B-D0DE302F7A90}"/>
                </a:ext>
              </a:extLst>
            </p:cNvPr>
            <p:cNvSpPr txBox="1"/>
            <p:nvPr/>
          </p:nvSpPr>
          <p:spPr>
            <a:xfrm>
              <a:off x="7609511" y="648440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>
                  <a:solidFill>
                    <a:srgbClr val="006666"/>
                  </a:solidFill>
                </a:rPr>
                <a:t>T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5E307B9-B48D-8DC0-6047-8ACB80AC81E4}"/>
              </a:ext>
            </a:extLst>
          </p:cNvPr>
          <p:cNvGrpSpPr/>
          <p:nvPr/>
        </p:nvGrpSpPr>
        <p:grpSpPr>
          <a:xfrm>
            <a:off x="413232" y="639219"/>
            <a:ext cx="1045482" cy="1004036"/>
            <a:chOff x="413232" y="639219"/>
            <a:chExt cx="1045482" cy="1004036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ACCF0F6F-DD03-B4EE-6FEA-DC0C5BA02D16}"/>
                </a:ext>
              </a:extLst>
            </p:cNvPr>
            <p:cNvSpPr/>
            <p:nvPr/>
          </p:nvSpPr>
          <p:spPr>
            <a:xfrm>
              <a:off x="475294" y="736502"/>
              <a:ext cx="927163" cy="906753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chemeClr val="bg2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rgbClr val="006666"/>
                </a:solidFill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F2B12C3-4D3B-A206-FB6B-D7B272571778}"/>
                </a:ext>
              </a:extLst>
            </p:cNvPr>
            <p:cNvSpPr txBox="1"/>
            <p:nvPr/>
          </p:nvSpPr>
          <p:spPr>
            <a:xfrm>
              <a:off x="413232" y="1325990"/>
              <a:ext cx="1039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rgbClr val="006666"/>
                  </a:solidFill>
                </a:rPr>
                <a:t>Specific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06312F7-F69A-D83E-2013-B369BD6BA388}"/>
                </a:ext>
              </a:extLst>
            </p:cNvPr>
            <p:cNvSpPr txBox="1"/>
            <p:nvPr/>
          </p:nvSpPr>
          <p:spPr>
            <a:xfrm>
              <a:off x="419375" y="639219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>
                  <a:solidFill>
                    <a:srgbClr val="006666"/>
                  </a:solidFill>
                </a:rPr>
                <a:t>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9852DEC-4AD8-5762-8413-C78AC77B2308}"/>
              </a:ext>
            </a:extLst>
          </p:cNvPr>
          <p:cNvGrpSpPr/>
          <p:nvPr/>
        </p:nvGrpSpPr>
        <p:grpSpPr>
          <a:xfrm>
            <a:off x="2211924" y="641955"/>
            <a:ext cx="1109408" cy="989518"/>
            <a:chOff x="2211924" y="641955"/>
            <a:chExt cx="1109408" cy="989518"/>
          </a:xfrm>
        </p:grpSpPr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12DD3AEB-1879-7182-FFA5-881DFEC8C2E8}"/>
                </a:ext>
              </a:extLst>
            </p:cNvPr>
            <p:cNvSpPr/>
            <p:nvPr/>
          </p:nvSpPr>
          <p:spPr>
            <a:xfrm>
              <a:off x="2285653" y="724720"/>
              <a:ext cx="927163" cy="906753"/>
            </a:xfrm>
            <a:prstGeom prst="ellipse">
              <a:avLst/>
            </a:prstGeom>
            <a:solidFill>
              <a:srgbClr val="66FF99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rgbClr val="006666"/>
                </a:solidFill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4917F64-5C00-26C5-EEC9-9DD72CBC9B08}"/>
                </a:ext>
              </a:extLst>
            </p:cNvPr>
            <p:cNvSpPr txBox="1"/>
            <p:nvPr/>
          </p:nvSpPr>
          <p:spPr>
            <a:xfrm>
              <a:off x="2211924" y="1292992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 b="1">
                  <a:solidFill>
                    <a:srgbClr val="006666"/>
                  </a:solidFill>
                </a:defRPr>
              </a:lvl1pPr>
            </a:lstStyle>
            <a:p>
              <a:r>
                <a:rPr lang="pt-BR" sz="1000" dirty="0"/>
                <a:t>Measurable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045B8BF6-50C1-BDB0-434A-AC93A67971E1}"/>
                </a:ext>
              </a:extLst>
            </p:cNvPr>
            <p:cNvSpPr txBox="1"/>
            <p:nvPr/>
          </p:nvSpPr>
          <p:spPr>
            <a:xfrm>
              <a:off x="2229564" y="641955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>
                  <a:solidFill>
                    <a:srgbClr val="006666"/>
                  </a:solidFill>
                </a:rPr>
                <a:t>M</a:t>
              </a:r>
            </a:p>
          </p:txBody>
        </p:sp>
      </p:grpSp>
      <p:sp>
        <p:nvSpPr>
          <p:cNvPr id="272" name="Retângulo 271">
            <a:extLst>
              <a:ext uri="{FF2B5EF4-FFF2-40B4-BE49-F238E27FC236}">
                <a16:creationId xmlns:a16="http://schemas.microsoft.com/office/drawing/2014/main" id="{8113D739-C558-1552-CED6-5AECC268BDB6}"/>
              </a:ext>
            </a:extLst>
          </p:cNvPr>
          <p:cNvSpPr/>
          <p:nvPr/>
        </p:nvSpPr>
        <p:spPr>
          <a:xfrm>
            <a:off x="12632554" y="3964984"/>
            <a:ext cx="125950" cy="122032"/>
          </a:xfrm>
          <a:prstGeom prst="rect">
            <a:avLst/>
          </a:prstGeom>
          <a:solidFill>
            <a:srgbClr val="FFFFC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8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893 0.00741 L 3.20924E-17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tângulo de cantos arredondados 35">
            <a:extLst>
              <a:ext uri="{FF2B5EF4-FFF2-40B4-BE49-F238E27FC236}">
                <a16:creationId xmlns:a16="http://schemas.microsoft.com/office/drawing/2014/main" id="{E80B0401-8213-27CA-528F-457238ADBD76}"/>
              </a:ext>
            </a:extLst>
          </p:cNvPr>
          <p:cNvSpPr/>
          <p:nvPr/>
        </p:nvSpPr>
        <p:spPr>
          <a:xfrm>
            <a:off x="-3845" y="1013836"/>
            <a:ext cx="9140695" cy="19856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pic>
        <p:nvPicPr>
          <p:cNvPr id="25" name="Picture 2" descr="Gênios da matemática">
            <a:extLst>
              <a:ext uri="{FF2B5EF4-FFF2-40B4-BE49-F238E27FC236}">
                <a16:creationId xmlns:a16="http://schemas.microsoft.com/office/drawing/2014/main" id="{8853754F-CC4E-40CB-AB93-BF82008BE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2" t="7306"/>
          <a:stretch/>
        </p:blipFill>
        <p:spPr bwMode="auto">
          <a:xfrm>
            <a:off x="3048544" y="1704638"/>
            <a:ext cx="565625" cy="4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74D5D47C-E9D9-496D-9A73-A609E176401F}"/>
              </a:ext>
            </a:extLst>
          </p:cNvPr>
          <p:cNvSpPr/>
          <p:nvPr/>
        </p:nvSpPr>
        <p:spPr>
          <a:xfrm>
            <a:off x="2112" y="691984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Esgotar as Alternativas para Eliminar a Causa Raiz Evidenciada:</a:t>
            </a:r>
          </a:p>
        </p:txBody>
      </p:sp>
      <p:pic>
        <p:nvPicPr>
          <p:cNvPr id="39" name="Imagem 3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44EAA34-B1C5-4115-8CC1-020CC5415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731" y="6391510"/>
            <a:ext cx="777242" cy="1738445"/>
          </a:xfrm>
          <a:prstGeom prst="rect">
            <a:avLst/>
          </a:prstGeom>
        </p:spPr>
      </p:pic>
      <p:sp>
        <p:nvSpPr>
          <p:cNvPr id="44" name="Retângulo Arredondado 71">
            <a:extLst>
              <a:ext uri="{FF2B5EF4-FFF2-40B4-BE49-F238E27FC236}">
                <a16:creationId xmlns:a16="http://schemas.microsoft.com/office/drawing/2014/main" id="{4C516532-5A8E-400B-A584-B22A67F617B8}"/>
              </a:ext>
            </a:extLst>
          </p:cNvPr>
          <p:cNvSpPr/>
          <p:nvPr/>
        </p:nvSpPr>
        <p:spPr>
          <a:xfrm>
            <a:off x="-237489" y="2777679"/>
            <a:ext cx="5794292" cy="94121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rgbClr val="006600"/>
                </a:solidFill>
              </a:rPr>
              <a:t>        Brainstorming de Propostas</a:t>
            </a:r>
            <a:endParaRPr lang="pt-BR" sz="1600" b="1" dirty="0">
              <a:solidFill>
                <a:srgbClr val="002060"/>
              </a:solidFill>
              <a:latin typeface="Calibri" panose="020F0502020204030204" pitchFamily="34" charset="0"/>
              <a:cs typeface="Microsoft Sans Serif" pitchFamily="34" charset="0"/>
            </a:endParaRP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591A40B2-878B-4C14-B80A-7CF0D57BD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45" y="1617906"/>
            <a:ext cx="1889256" cy="519545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AD647558-BF99-4162-8CC1-60ED399CD15C}"/>
              </a:ext>
            </a:extLst>
          </p:cNvPr>
          <p:cNvSpPr txBox="1"/>
          <p:nvPr/>
        </p:nvSpPr>
        <p:spPr>
          <a:xfrm>
            <a:off x="2607195" y="2475278"/>
            <a:ext cx="135614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>
                <a:solidFill>
                  <a:srgbClr val="00B050"/>
                </a:solidFill>
              </a:rPr>
              <a:t>E: </a:t>
            </a:r>
            <a:r>
              <a:rPr lang="pt-BR" sz="900"/>
              <a:t>Energia elétrica (em KWh)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4D1CDD8-15D9-4861-9F5A-1EE2FDBF96F0}"/>
              </a:ext>
            </a:extLst>
          </p:cNvPr>
          <p:cNvSpPr txBox="1"/>
          <p:nvPr/>
        </p:nvSpPr>
        <p:spPr>
          <a:xfrm>
            <a:off x="4078418" y="2474863"/>
            <a:ext cx="98103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>
                <a:solidFill>
                  <a:srgbClr val="00B050"/>
                </a:solidFill>
              </a:rPr>
              <a:t>P: </a:t>
            </a:r>
            <a:r>
              <a:rPr lang="pt-BR" sz="900"/>
              <a:t>Potência (em KW)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AD7A327-FBB3-4961-B14B-915D2463F329}"/>
              </a:ext>
            </a:extLst>
          </p:cNvPr>
          <p:cNvSpPr txBox="1"/>
          <p:nvPr/>
        </p:nvSpPr>
        <p:spPr>
          <a:xfrm>
            <a:off x="5162469" y="2471646"/>
            <a:ext cx="77585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>
                <a:solidFill>
                  <a:srgbClr val="00B050"/>
                </a:solidFill>
              </a:rPr>
              <a:t>t: </a:t>
            </a:r>
            <a:r>
              <a:rPr lang="pt-BR" sz="900"/>
              <a:t>Tempo (em h)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AFDB3A0F-967B-4BFE-982E-43767D6FD642}"/>
              </a:ext>
            </a:extLst>
          </p:cNvPr>
          <p:cNvSpPr/>
          <p:nvPr/>
        </p:nvSpPr>
        <p:spPr>
          <a:xfrm>
            <a:off x="4445195" y="1577376"/>
            <a:ext cx="362089" cy="6400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845D7D25-4CAF-4847-8447-072C7771DA9D}"/>
              </a:ext>
            </a:extLst>
          </p:cNvPr>
          <p:cNvSpPr/>
          <p:nvPr/>
        </p:nvSpPr>
        <p:spPr>
          <a:xfrm>
            <a:off x="5010948" y="1587900"/>
            <a:ext cx="362089" cy="64000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867DCB4-2E93-4EF4-A1DB-59C87E1127C0}"/>
              </a:ext>
            </a:extLst>
          </p:cNvPr>
          <p:cNvSpPr/>
          <p:nvPr/>
        </p:nvSpPr>
        <p:spPr>
          <a:xfrm>
            <a:off x="6112781" y="1578375"/>
            <a:ext cx="298723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1000" b="1" dirty="0">
                <a:solidFill>
                  <a:srgbClr val="002060"/>
                </a:solidFill>
                <a:highlight>
                  <a:srgbClr val="FFFF00"/>
                </a:highlight>
                <a:latin typeface="Calibri" panose="020F0502020204030204" pitchFamily="34" charset="0"/>
                <a:cs typeface="Microsoft Sans Serif" pitchFamily="34" charset="0"/>
              </a:rPr>
              <a:t>GARANTIR</a:t>
            </a:r>
            <a:r>
              <a:rPr lang="pt-BR" sz="1000" b="1" dirty="0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 a redução da potência dos equipamentos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757BB2-4F4F-4FFE-A9A0-C68C5C2642D3}"/>
              </a:ext>
            </a:extLst>
          </p:cNvPr>
          <p:cNvSpPr/>
          <p:nvPr/>
        </p:nvSpPr>
        <p:spPr>
          <a:xfrm>
            <a:off x="6186778" y="2043873"/>
            <a:ext cx="29007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1000" b="1" dirty="0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durante o tempo em que estiverem ociosos</a:t>
            </a:r>
          </a:p>
        </p:txBody>
      </p:sp>
      <p:pic>
        <p:nvPicPr>
          <p:cNvPr id="87" name="Imagem 86">
            <a:extLst>
              <a:ext uri="{FF2B5EF4-FFF2-40B4-BE49-F238E27FC236}">
                <a16:creationId xmlns:a16="http://schemas.microsoft.com/office/drawing/2014/main" id="{9964E639-F0C2-4E61-9D6E-2254B8893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16" y="7663680"/>
            <a:ext cx="1239061" cy="1166175"/>
          </a:xfrm>
          <a:prstGeom prst="rect">
            <a:avLst/>
          </a:prstGeom>
        </p:spPr>
      </p:pic>
      <p:sp>
        <p:nvSpPr>
          <p:cNvPr id="89" name="Retângulo de cantos arredondados 35">
            <a:extLst>
              <a:ext uri="{FF2B5EF4-FFF2-40B4-BE49-F238E27FC236}">
                <a16:creationId xmlns:a16="http://schemas.microsoft.com/office/drawing/2014/main" id="{8CD99EB2-8286-4175-AAD0-06F53F6433F3}"/>
              </a:ext>
            </a:extLst>
          </p:cNvPr>
          <p:cNvSpPr/>
          <p:nvPr/>
        </p:nvSpPr>
        <p:spPr>
          <a:xfrm>
            <a:off x="6197597" y="1549013"/>
            <a:ext cx="2835072" cy="26941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90" name="Retângulo de cantos arredondados 35">
            <a:extLst>
              <a:ext uri="{FF2B5EF4-FFF2-40B4-BE49-F238E27FC236}">
                <a16:creationId xmlns:a16="http://schemas.microsoft.com/office/drawing/2014/main" id="{6990FA6D-BE80-440F-A0E4-815F9B1E8963}"/>
              </a:ext>
            </a:extLst>
          </p:cNvPr>
          <p:cNvSpPr/>
          <p:nvPr/>
        </p:nvSpPr>
        <p:spPr>
          <a:xfrm>
            <a:off x="6203682" y="2035024"/>
            <a:ext cx="2835072" cy="24468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FFFFFF"/>
              </a:solidFill>
            </a:endParaRPr>
          </a:p>
        </p:txBody>
      </p:sp>
      <p:pic>
        <p:nvPicPr>
          <p:cNvPr id="161" name="Picture 4" descr="Gorilla Signs &amp; Wraps | Graphic Design">
            <a:extLst>
              <a:ext uri="{FF2B5EF4-FFF2-40B4-BE49-F238E27FC236}">
                <a16:creationId xmlns:a16="http://schemas.microsoft.com/office/drawing/2014/main" id="{800BA7A7-4DBF-4845-A0F5-D3FCCC80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282" y="2899744"/>
            <a:ext cx="736192" cy="7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5415DF0-AE18-25E8-8CD1-7C8A0415DCEE}"/>
              </a:ext>
            </a:extLst>
          </p:cNvPr>
          <p:cNvSpPr txBox="1"/>
          <p:nvPr/>
        </p:nvSpPr>
        <p:spPr>
          <a:xfrm>
            <a:off x="588056" y="6961450"/>
            <a:ext cx="67912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ALTERNATIVAS PARA REDUZIR POTÊNCIA DOS EQUIPAMENTOS DE TI NOS MOMENTOS DE OCIOSIDADE</a:t>
            </a:r>
            <a:endParaRPr lang="pt-BR" sz="1050" dirty="0"/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8B00B1BB-8083-E507-222C-CC3BEF9442F4}"/>
              </a:ext>
            </a:extLst>
          </p:cNvPr>
          <p:cNvSpPr/>
          <p:nvPr/>
        </p:nvSpPr>
        <p:spPr>
          <a:xfrm rot="5400000">
            <a:off x="5575715" y="1735463"/>
            <a:ext cx="597248" cy="247862"/>
          </a:xfrm>
          <a:prstGeom prst="triangle">
            <a:avLst>
              <a:gd name="adj" fmla="val 5478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44085C7-E7BF-6DBF-53F7-39518BA76DE4}"/>
              </a:ext>
            </a:extLst>
          </p:cNvPr>
          <p:cNvSpPr txBox="1"/>
          <p:nvPr/>
        </p:nvSpPr>
        <p:spPr>
          <a:xfrm>
            <a:off x="2921520" y="1113306"/>
            <a:ext cx="2679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rgbClr val="177CC2"/>
                </a:solidFill>
              </a:rPr>
              <a:t>Definição Matemática de Energia: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AE49987-F98D-0B06-A743-9E6FE8DB6B64}"/>
              </a:ext>
            </a:extLst>
          </p:cNvPr>
          <p:cNvGrpSpPr/>
          <p:nvPr/>
        </p:nvGrpSpPr>
        <p:grpSpPr>
          <a:xfrm>
            <a:off x="1191723" y="3487591"/>
            <a:ext cx="7165677" cy="2951799"/>
            <a:chOff x="-2863550" y="1536048"/>
            <a:chExt cx="7165677" cy="2951799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7EFB3A7-332F-F6E0-5003-5121D0692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49" y="1553759"/>
              <a:ext cx="1229732" cy="1229732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EB3B9C4-CA34-3FA5-D254-51819029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68" y="2796293"/>
              <a:ext cx="1186565" cy="1186565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5A8A3144-DAA7-BBCF-1A79-188284AA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308" y="1549860"/>
              <a:ext cx="1234413" cy="1234413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F3BB107-D515-8C02-548A-93C949BF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99" y="1938194"/>
              <a:ext cx="1225628" cy="1225628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09DA5D8-6363-0402-F864-5A308FEC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120" y="3130699"/>
              <a:ext cx="1357148" cy="1357148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8C37B08F-3DB2-274B-2F62-4D28B175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4858" y="3300527"/>
              <a:ext cx="1148670" cy="1148670"/>
            </a:xfrm>
            <a:prstGeom prst="rect">
              <a:avLst/>
            </a:prstGeom>
          </p:spPr>
        </p:pic>
        <p:sp>
          <p:nvSpPr>
            <p:cNvPr id="30" name="Retângulo Arredondado 93">
              <a:extLst>
                <a:ext uri="{FF2B5EF4-FFF2-40B4-BE49-F238E27FC236}">
                  <a16:creationId xmlns:a16="http://schemas.microsoft.com/office/drawing/2014/main" id="{7BB22F81-7DA1-CB77-52EF-2225399FD34F}"/>
                </a:ext>
              </a:extLst>
            </p:cNvPr>
            <p:cNvSpPr/>
            <p:nvPr/>
          </p:nvSpPr>
          <p:spPr>
            <a:xfrm>
              <a:off x="-418565" y="3746146"/>
              <a:ext cx="1229733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Adquirir software especialista </a:t>
              </a:r>
            </a:p>
          </p:txBody>
        </p:sp>
        <p:sp>
          <p:nvSpPr>
            <p:cNvPr id="31" name="Retângulo Arredondado 94">
              <a:extLst>
                <a:ext uri="{FF2B5EF4-FFF2-40B4-BE49-F238E27FC236}">
                  <a16:creationId xmlns:a16="http://schemas.microsoft.com/office/drawing/2014/main" id="{B8AB96C9-24BF-BA36-6E33-DF2257E3001F}"/>
                </a:ext>
              </a:extLst>
            </p:cNvPr>
            <p:cNvSpPr/>
            <p:nvPr/>
          </p:nvSpPr>
          <p:spPr>
            <a:xfrm>
              <a:off x="217493" y="2033215"/>
              <a:ext cx="1213428" cy="1992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Substituição dos equipamentos</a:t>
              </a:r>
            </a:p>
          </p:txBody>
        </p:sp>
        <p:sp>
          <p:nvSpPr>
            <p:cNvPr id="32" name="Retângulo Arredondado 95">
              <a:extLst>
                <a:ext uri="{FF2B5EF4-FFF2-40B4-BE49-F238E27FC236}">
                  <a16:creationId xmlns:a16="http://schemas.microsoft.com/office/drawing/2014/main" id="{79E7B461-8FF2-D6E3-491A-20E15F91C3BF}"/>
                </a:ext>
              </a:extLst>
            </p:cNvPr>
            <p:cNvSpPr/>
            <p:nvPr/>
          </p:nvSpPr>
          <p:spPr>
            <a:xfrm>
              <a:off x="1907468" y="2047461"/>
              <a:ext cx="978091" cy="2859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Uso de Novas Tecnologias</a:t>
              </a:r>
            </a:p>
          </p:txBody>
        </p:sp>
        <p:sp>
          <p:nvSpPr>
            <p:cNvPr id="41" name="Retângulo Arredondado 96">
              <a:extLst>
                <a:ext uri="{FF2B5EF4-FFF2-40B4-BE49-F238E27FC236}">
                  <a16:creationId xmlns:a16="http://schemas.microsoft.com/office/drawing/2014/main" id="{162F35BE-13F3-2E25-8688-CED7F0A20DB8}"/>
                </a:ext>
              </a:extLst>
            </p:cNvPr>
            <p:cNvSpPr/>
            <p:nvPr/>
          </p:nvSpPr>
          <p:spPr>
            <a:xfrm>
              <a:off x="3110132" y="2437808"/>
              <a:ext cx="1154654" cy="3294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Campanhas Conscientização</a:t>
              </a:r>
            </a:p>
          </p:txBody>
        </p:sp>
        <p:sp>
          <p:nvSpPr>
            <p:cNvPr id="43" name="Retângulo Arredondado 97">
              <a:extLst>
                <a:ext uri="{FF2B5EF4-FFF2-40B4-BE49-F238E27FC236}">
                  <a16:creationId xmlns:a16="http://schemas.microsoft.com/office/drawing/2014/main" id="{E8A8D9B0-5424-1EF3-8F5A-7197AD16B233}"/>
                </a:ext>
              </a:extLst>
            </p:cNvPr>
            <p:cNvSpPr/>
            <p:nvPr/>
          </p:nvSpPr>
          <p:spPr>
            <a:xfrm>
              <a:off x="2227551" y="3695534"/>
              <a:ext cx="1357148" cy="3438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>
                  <a:solidFill>
                    <a:prstClr val="black"/>
                  </a:solidFill>
                  <a:latin typeface="Calibri"/>
                </a:rPr>
                <a:t>Melhoria eficiência dos equipamentos </a:t>
              </a:r>
            </a:p>
          </p:txBody>
        </p:sp>
        <p:sp>
          <p:nvSpPr>
            <p:cNvPr id="45" name="Retângulo Arredondado 98">
              <a:extLst>
                <a:ext uri="{FF2B5EF4-FFF2-40B4-BE49-F238E27FC236}">
                  <a16:creationId xmlns:a16="http://schemas.microsoft.com/office/drawing/2014/main" id="{DEC2AAE0-E71F-E298-B6D5-DEFF8E45D146}"/>
                </a:ext>
              </a:extLst>
            </p:cNvPr>
            <p:cNvSpPr/>
            <p:nvPr/>
          </p:nvSpPr>
          <p:spPr>
            <a:xfrm>
              <a:off x="898780" y="3254857"/>
              <a:ext cx="1308091" cy="2758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>
                  <a:solidFill>
                    <a:prstClr val="black"/>
                  </a:solidFill>
                  <a:latin typeface="Calibri"/>
                </a:rPr>
                <a:t>Mudança Hábitos dos Colaboradores</a:t>
              </a:r>
            </a:p>
          </p:txBody>
        </p:sp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EE46CD54-22BE-BF25-4925-A50A4E386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36699" y="2069784"/>
              <a:ext cx="1148670" cy="1148670"/>
            </a:xfrm>
            <a:prstGeom prst="rect">
              <a:avLst/>
            </a:prstGeom>
          </p:spPr>
        </p:pic>
        <p:sp>
          <p:nvSpPr>
            <p:cNvPr id="56" name="Retângulo Arredondado 93">
              <a:extLst>
                <a:ext uri="{FF2B5EF4-FFF2-40B4-BE49-F238E27FC236}">
                  <a16:creationId xmlns:a16="http://schemas.microsoft.com/office/drawing/2014/main" id="{3D29370B-B356-11CB-B1E3-77E52FD68994}"/>
                </a:ext>
              </a:extLst>
            </p:cNvPr>
            <p:cNvSpPr/>
            <p:nvPr/>
          </p:nvSpPr>
          <p:spPr>
            <a:xfrm>
              <a:off x="-1453916" y="2516730"/>
              <a:ext cx="1583317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Habilitar Controle Próprios Equipamentos</a:t>
              </a:r>
            </a:p>
          </p:txBody>
        </p:sp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D8F9B5F0-8896-A114-6713-620EB75DB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67164" y="1536048"/>
              <a:ext cx="1148670" cy="1148670"/>
            </a:xfrm>
            <a:prstGeom prst="rect">
              <a:avLst/>
            </a:prstGeom>
          </p:spPr>
        </p:pic>
        <p:sp>
          <p:nvSpPr>
            <p:cNvPr id="61" name="Retângulo Arredondado 93">
              <a:extLst>
                <a:ext uri="{FF2B5EF4-FFF2-40B4-BE49-F238E27FC236}">
                  <a16:creationId xmlns:a16="http://schemas.microsoft.com/office/drawing/2014/main" id="{B7A15817-0148-3914-C7B7-6FD341A4D370}"/>
                </a:ext>
              </a:extLst>
            </p:cNvPr>
            <p:cNvSpPr/>
            <p:nvPr/>
          </p:nvSpPr>
          <p:spPr>
            <a:xfrm>
              <a:off x="-2863550" y="1971755"/>
              <a:ext cx="1529523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Desenvolver software customizado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DF615B2C-9BDB-1F4F-FF0E-9A1C0D117837}"/>
              </a:ext>
            </a:extLst>
          </p:cNvPr>
          <p:cNvGrpSpPr/>
          <p:nvPr/>
        </p:nvGrpSpPr>
        <p:grpSpPr>
          <a:xfrm>
            <a:off x="4660261" y="3834922"/>
            <a:ext cx="3572117" cy="2441083"/>
            <a:chOff x="507149" y="1840672"/>
            <a:chExt cx="3572117" cy="2441083"/>
          </a:xfrm>
        </p:grpSpPr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D7FBE37F-0130-15AF-9A70-5EB295B59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49" y="1875127"/>
              <a:ext cx="669820" cy="630419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6656DAF-D606-E825-458A-8E6D75E8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839" y="1840672"/>
              <a:ext cx="669820" cy="630419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306F8FCE-1D12-6725-F265-F30EDA37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446" y="2374036"/>
              <a:ext cx="669820" cy="630419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B9BD5FEF-016B-23FD-1554-C59155B3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34" y="3067523"/>
              <a:ext cx="669820" cy="630419"/>
            </a:xfrm>
            <a:prstGeom prst="rect">
              <a:avLst/>
            </a:pr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A893F661-8B45-895D-465C-F4A7A40DF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094" y="3651336"/>
              <a:ext cx="669820" cy="630419"/>
            </a:xfrm>
            <a:prstGeom prst="rect">
              <a:avLst/>
            </a:prstGeom>
          </p:spPr>
        </p:pic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708B049B-4C9C-EA64-0E0F-4503FCA2EA19}"/>
              </a:ext>
            </a:extLst>
          </p:cNvPr>
          <p:cNvGrpSpPr/>
          <p:nvPr/>
        </p:nvGrpSpPr>
        <p:grpSpPr>
          <a:xfrm>
            <a:off x="3637620" y="5240005"/>
            <a:ext cx="1253640" cy="1156687"/>
            <a:chOff x="5989792" y="5094124"/>
            <a:chExt cx="874178" cy="822266"/>
          </a:xfrm>
        </p:grpSpPr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5C808733-60A8-2F43-0C52-CD1D5E3C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792" y="5094124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54" name="Retângulo Arredondado 125">
              <a:extLst>
                <a:ext uri="{FF2B5EF4-FFF2-40B4-BE49-F238E27FC236}">
                  <a16:creationId xmlns:a16="http://schemas.microsoft.com/office/drawing/2014/main" id="{1C621603-090A-BB70-129D-F4B7FBE8C5E3}"/>
                </a:ext>
              </a:extLst>
            </p:cNvPr>
            <p:cNvSpPr/>
            <p:nvPr/>
          </p:nvSpPr>
          <p:spPr>
            <a:xfrm>
              <a:off x="6007599" y="5419193"/>
              <a:ext cx="856371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Adquirir software especialista 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15C23E6-A025-236E-49D2-616DF4B795C3}"/>
              </a:ext>
            </a:extLst>
          </p:cNvPr>
          <p:cNvGrpSpPr/>
          <p:nvPr/>
        </p:nvGrpSpPr>
        <p:grpSpPr>
          <a:xfrm>
            <a:off x="2589187" y="4018856"/>
            <a:ext cx="1597440" cy="1156687"/>
            <a:chOff x="5829285" y="4968134"/>
            <a:chExt cx="1113914" cy="822266"/>
          </a:xfrm>
        </p:grpSpPr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4BE0816B-C9E1-BAD9-5095-0F917A9B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698" y="4968134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59" name="Retângulo Arredondado 125">
              <a:extLst>
                <a:ext uri="{FF2B5EF4-FFF2-40B4-BE49-F238E27FC236}">
                  <a16:creationId xmlns:a16="http://schemas.microsoft.com/office/drawing/2014/main" id="{2D24F17D-412E-B9B3-0488-D93027D14C74}"/>
                </a:ext>
              </a:extLst>
            </p:cNvPr>
            <p:cNvSpPr/>
            <p:nvPr/>
          </p:nvSpPr>
          <p:spPr>
            <a:xfrm>
              <a:off x="5829285" y="5290213"/>
              <a:ext cx="1113914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Habilitar Controle Próprios Equipamentos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E5D79C5-857B-0A00-029D-6218759CEBB4}"/>
              </a:ext>
            </a:extLst>
          </p:cNvPr>
          <p:cNvGrpSpPr/>
          <p:nvPr/>
        </p:nvGrpSpPr>
        <p:grpSpPr>
          <a:xfrm>
            <a:off x="1212464" y="3479606"/>
            <a:ext cx="1495477" cy="1156687"/>
            <a:chOff x="5806708" y="5099796"/>
            <a:chExt cx="1042814" cy="822266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6D501629-AFC9-7752-AA46-D564A9E07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340" y="5099796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64" name="Retângulo Arredondado 125">
              <a:extLst>
                <a:ext uri="{FF2B5EF4-FFF2-40B4-BE49-F238E27FC236}">
                  <a16:creationId xmlns:a16="http://schemas.microsoft.com/office/drawing/2014/main" id="{15F3712A-236F-D9E9-E035-A6C9F314A646}"/>
                </a:ext>
              </a:extLst>
            </p:cNvPr>
            <p:cNvSpPr/>
            <p:nvPr/>
          </p:nvSpPr>
          <p:spPr>
            <a:xfrm>
              <a:off x="5806708" y="5412107"/>
              <a:ext cx="1042814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Desenvolver software customizado</a:t>
              </a:r>
            </a:p>
          </p:txBody>
        </p:sp>
      </p:grp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B2DF4985-8EE9-EADF-6EE3-24584ECA626B}"/>
              </a:ext>
            </a:extLst>
          </p:cNvPr>
          <p:cNvSpPr/>
          <p:nvPr/>
        </p:nvSpPr>
        <p:spPr>
          <a:xfrm rot="5400000">
            <a:off x="2281602" y="1775244"/>
            <a:ext cx="597248" cy="247862"/>
          </a:xfrm>
          <a:prstGeom prst="triangle">
            <a:avLst>
              <a:gd name="adj" fmla="val 5478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5D505BD7-B3B3-CCFD-B5E6-775B60519228}"/>
              </a:ext>
            </a:extLst>
          </p:cNvPr>
          <p:cNvSpPr txBox="1"/>
          <p:nvPr/>
        </p:nvSpPr>
        <p:spPr>
          <a:xfrm>
            <a:off x="-21992" y="1097540"/>
            <a:ext cx="2679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77CC2"/>
                </a:solidFill>
              </a:rPr>
              <a:t>Estado de Consumo de Energia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FDD06D04-D92F-A95B-562F-3F93A8552EA5}"/>
              </a:ext>
            </a:extLst>
          </p:cNvPr>
          <p:cNvSpPr txBox="1"/>
          <p:nvPr/>
        </p:nvSpPr>
        <p:spPr>
          <a:xfrm>
            <a:off x="6188420" y="1113306"/>
            <a:ext cx="284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77CC2"/>
                </a:solidFill>
              </a:rPr>
              <a:t>Requisito principal da Solução: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5E7D575C-D025-7006-5272-5E1CF53913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540" y="1355980"/>
            <a:ext cx="2137890" cy="153777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2" name="Forma Livre 113">
            <a:extLst>
              <a:ext uri="{FF2B5EF4-FFF2-40B4-BE49-F238E27FC236}">
                <a16:creationId xmlns:a16="http://schemas.microsoft.com/office/drawing/2014/main" id="{570DEF44-C6FE-F7C5-0B41-6530D258332A}"/>
              </a:ext>
            </a:extLst>
          </p:cNvPr>
          <p:cNvSpPr/>
          <p:nvPr/>
        </p:nvSpPr>
        <p:spPr>
          <a:xfrm>
            <a:off x="4134247" y="3360162"/>
            <a:ext cx="4838476" cy="3846241"/>
          </a:xfrm>
          <a:custGeom>
            <a:avLst/>
            <a:gdLst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17036 w 4432040"/>
              <a:gd name="connsiteY7" fmla="*/ 2239347 h 3844212"/>
              <a:gd name="connsiteX8" fmla="*/ 1166326 w 4432040"/>
              <a:gd name="connsiteY8" fmla="*/ 2379306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66326 w 4432040"/>
              <a:gd name="connsiteY8" fmla="*/ 2379306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55568 w 4432040"/>
              <a:gd name="connsiteY8" fmla="*/ 2400821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55568 w 4432040"/>
              <a:gd name="connsiteY8" fmla="*/ 2400821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358748 w 4432040"/>
              <a:gd name="connsiteY23" fmla="*/ 2141578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58748 w 4604318"/>
              <a:gd name="connsiteY23" fmla="*/ 2141578 h 3844212"/>
              <a:gd name="connsiteX24" fmla="*/ 4604318 w 4604318"/>
              <a:gd name="connsiteY24" fmla="*/ 1408381 h 3844212"/>
              <a:gd name="connsiteX25" fmla="*/ 4432040 w 4604318"/>
              <a:gd name="connsiteY25" fmla="*/ 839755 h 3844212"/>
              <a:gd name="connsiteX26" fmla="*/ 3592285 w 4604318"/>
              <a:gd name="connsiteY26" fmla="*/ 214604 h 3844212"/>
              <a:gd name="connsiteX27" fmla="*/ 3004457 w 4604318"/>
              <a:gd name="connsiteY27" fmla="*/ 46653 h 3844212"/>
              <a:gd name="connsiteX28" fmla="*/ 2099387 w 4604318"/>
              <a:gd name="connsiteY28" fmla="*/ 130628 h 3844212"/>
              <a:gd name="connsiteX29" fmla="*/ 1492898 w 4604318"/>
              <a:gd name="connsiteY29" fmla="*/ 121298 h 3844212"/>
              <a:gd name="connsiteX30" fmla="*/ 727787 w 4604318"/>
              <a:gd name="connsiteY30" fmla="*/ 0 h 3844212"/>
              <a:gd name="connsiteX31" fmla="*/ 587828 w 4604318"/>
              <a:gd name="connsiteY31" fmla="*/ 0 h 3844212"/>
              <a:gd name="connsiteX32" fmla="*/ 0 w 4604318"/>
              <a:gd name="connsiteY32" fmla="*/ 111967 h 3844212"/>
              <a:gd name="connsiteX33" fmla="*/ 46653 w 4604318"/>
              <a:gd name="connsiteY33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229336 w 4604318"/>
              <a:gd name="connsiteY23" fmla="*/ 2351855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295597 w 4604318"/>
              <a:gd name="connsiteY23" fmla="*/ 2484377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61857 w 4604318"/>
              <a:gd name="connsiteY23" fmla="*/ 2484377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98844 w 4604318"/>
              <a:gd name="connsiteY22" fmla="*/ 2605134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733597 w 4604318"/>
              <a:gd name="connsiteY21" fmla="*/ 3108851 h 3844212"/>
              <a:gd name="connsiteX22" fmla="*/ 3698844 w 4604318"/>
              <a:gd name="connsiteY22" fmla="*/ 2605134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50098 w 4604318"/>
              <a:gd name="connsiteY13" fmla="*/ 2789853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23118 w 4604318"/>
              <a:gd name="connsiteY19" fmla="*/ 3732244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50098 w 4604318"/>
              <a:gd name="connsiteY13" fmla="*/ 2789853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36846 w 4604318"/>
              <a:gd name="connsiteY13" fmla="*/ 3054896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734139 w 4604318"/>
              <a:gd name="connsiteY17" fmla="*/ 3165241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734139 w 4604318"/>
              <a:gd name="connsiteY17" fmla="*/ 3165241 h 3846241"/>
              <a:gd name="connsiteX18" fmla="*/ 2919264 w 4604318"/>
              <a:gd name="connsiteY18" fmla="*/ 3605673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946174 w 4604318"/>
              <a:gd name="connsiteY17" fmla="*/ 3258006 h 3846241"/>
              <a:gd name="connsiteX18" fmla="*/ 2919264 w 4604318"/>
              <a:gd name="connsiteY18" fmla="*/ 3605673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413788 w 4604318"/>
              <a:gd name="connsiteY16" fmla="*/ 2948203 h 3846241"/>
              <a:gd name="connsiteX17" fmla="*/ 2580522 w 4604318"/>
              <a:gd name="connsiteY17" fmla="*/ 2954964 h 3846241"/>
              <a:gd name="connsiteX18" fmla="*/ 2946174 w 4604318"/>
              <a:gd name="connsiteY18" fmla="*/ 3258006 h 3846241"/>
              <a:gd name="connsiteX19" fmla="*/ 2919264 w 4604318"/>
              <a:gd name="connsiteY19" fmla="*/ 3605673 h 3846241"/>
              <a:gd name="connsiteX20" fmla="*/ 3049622 w 4604318"/>
              <a:gd name="connsiteY20" fmla="*/ 3772001 h 3846241"/>
              <a:gd name="connsiteX21" fmla="*/ 3549825 w 4604318"/>
              <a:gd name="connsiteY21" fmla="*/ 3846241 h 3846241"/>
              <a:gd name="connsiteX22" fmla="*/ 3733597 w 4604318"/>
              <a:gd name="connsiteY22" fmla="*/ 3108851 h 3846241"/>
              <a:gd name="connsiteX23" fmla="*/ 3698844 w 4604318"/>
              <a:gd name="connsiteY23" fmla="*/ 2605134 h 3846241"/>
              <a:gd name="connsiteX24" fmla="*/ 4361857 w 4604318"/>
              <a:gd name="connsiteY24" fmla="*/ 2484377 h 3846241"/>
              <a:gd name="connsiteX25" fmla="*/ 4398504 w 4604318"/>
              <a:gd name="connsiteY25" fmla="*/ 2194586 h 3846241"/>
              <a:gd name="connsiteX26" fmla="*/ 4604318 w 4604318"/>
              <a:gd name="connsiteY26" fmla="*/ 1408381 h 3846241"/>
              <a:gd name="connsiteX27" fmla="*/ 4432040 w 4604318"/>
              <a:gd name="connsiteY27" fmla="*/ 839755 h 3846241"/>
              <a:gd name="connsiteX28" fmla="*/ 3592285 w 4604318"/>
              <a:gd name="connsiteY28" fmla="*/ 214604 h 3846241"/>
              <a:gd name="connsiteX29" fmla="*/ 3004457 w 4604318"/>
              <a:gd name="connsiteY29" fmla="*/ 46653 h 3846241"/>
              <a:gd name="connsiteX30" fmla="*/ 2099387 w 4604318"/>
              <a:gd name="connsiteY30" fmla="*/ 130628 h 3846241"/>
              <a:gd name="connsiteX31" fmla="*/ 1492898 w 4604318"/>
              <a:gd name="connsiteY31" fmla="*/ 121298 h 3846241"/>
              <a:gd name="connsiteX32" fmla="*/ 727787 w 4604318"/>
              <a:gd name="connsiteY32" fmla="*/ 0 h 3846241"/>
              <a:gd name="connsiteX33" fmla="*/ 587828 w 4604318"/>
              <a:gd name="connsiteY33" fmla="*/ 0 h 3846241"/>
              <a:gd name="connsiteX34" fmla="*/ 0 w 4604318"/>
              <a:gd name="connsiteY34" fmla="*/ 111967 h 3846241"/>
              <a:gd name="connsiteX35" fmla="*/ 46653 w 4604318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398504 w 4748010"/>
              <a:gd name="connsiteY25" fmla="*/ 2194586 h 3846241"/>
              <a:gd name="connsiteX26" fmla="*/ 4748010 w 4748010"/>
              <a:gd name="connsiteY26" fmla="*/ 1408381 h 3846241"/>
              <a:gd name="connsiteX27" fmla="*/ 4432040 w 4748010"/>
              <a:gd name="connsiteY27" fmla="*/ 839755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398504 w 4748010"/>
              <a:gd name="connsiteY25" fmla="*/ 2194586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568321 w 4748010"/>
              <a:gd name="connsiteY25" fmla="*/ 2272963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568321 w 4748010"/>
              <a:gd name="connsiteY25" fmla="*/ 2272963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813325"/>
              <a:gd name="connsiteY0" fmla="*/ 625151 h 3846241"/>
              <a:gd name="connsiteX1" fmla="*/ 65314 w 4813325"/>
              <a:gd name="connsiteY1" fmla="*/ 942391 h 3846241"/>
              <a:gd name="connsiteX2" fmla="*/ 279918 w 4813325"/>
              <a:gd name="connsiteY2" fmla="*/ 1352938 h 3846241"/>
              <a:gd name="connsiteX3" fmla="*/ 466530 w 4813325"/>
              <a:gd name="connsiteY3" fmla="*/ 1772816 h 3846241"/>
              <a:gd name="connsiteX4" fmla="*/ 755779 w 4813325"/>
              <a:gd name="connsiteY4" fmla="*/ 2183363 h 3846241"/>
              <a:gd name="connsiteX5" fmla="*/ 802432 w 4813325"/>
              <a:gd name="connsiteY5" fmla="*/ 2248677 h 3846241"/>
              <a:gd name="connsiteX6" fmla="*/ 979714 w 4813325"/>
              <a:gd name="connsiteY6" fmla="*/ 2248677 h 3846241"/>
              <a:gd name="connsiteX7" fmla="*/ 1006279 w 4813325"/>
              <a:gd name="connsiteY7" fmla="*/ 2282378 h 3846241"/>
              <a:gd name="connsiteX8" fmla="*/ 1155568 w 4813325"/>
              <a:gd name="connsiteY8" fmla="*/ 2400821 h 3846241"/>
              <a:gd name="connsiteX9" fmla="*/ 1231640 w 4813325"/>
              <a:gd name="connsiteY9" fmla="*/ 2621902 h 3846241"/>
              <a:gd name="connsiteX10" fmla="*/ 1259632 w 4813325"/>
              <a:gd name="connsiteY10" fmla="*/ 2985796 h 3846241"/>
              <a:gd name="connsiteX11" fmla="*/ 1474236 w 4813325"/>
              <a:gd name="connsiteY11" fmla="*/ 3069771 h 3846241"/>
              <a:gd name="connsiteX12" fmla="*/ 1716832 w 4813325"/>
              <a:gd name="connsiteY12" fmla="*/ 3050569 h 3846241"/>
              <a:gd name="connsiteX13" fmla="*/ 1936846 w 4813325"/>
              <a:gd name="connsiteY13" fmla="*/ 3054896 h 3846241"/>
              <a:gd name="connsiteX14" fmla="*/ 2110206 w 4813325"/>
              <a:gd name="connsiteY14" fmla="*/ 3117776 h 3846241"/>
              <a:gd name="connsiteX15" fmla="*/ 2239347 w 4813325"/>
              <a:gd name="connsiteY15" fmla="*/ 3069771 h 3846241"/>
              <a:gd name="connsiteX16" fmla="*/ 2413788 w 4813325"/>
              <a:gd name="connsiteY16" fmla="*/ 2948203 h 3846241"/>
              <a:gd name="connsiteX17" fmla="*/ 2580522 w 4813325"/>
              <a:gd name="connsiteY17" fmla="*/ 2954964 h 3846241"/>
              <a:gd name="connsiteX18" fmla="*/ 2946174 w 4813325"/>
              <a:gd name="connsiteY18" fmla="*/ 3258006 h 3846241"/>
              <a:gd name="connsiteX19" fmla="*/ 2919264 w 4813325"/>
              <a:gd name="connsiteY19" fmla="*/ 3605673 h 3846241"/>
              <a:gd name="connsiteX20" fmla="*/ 3049622 w 4813325"/>
              <a:gd name="connsiteY20" fmla="*/ 3772001 h 3846241"/>
              <a:gd name="connsiteX21" fmla="*/ 3549825 w 4813325"/>
              <a:gd name="connsiteY21" fmla="*/ 3846241 h 3846241"/>
              <a:gd name="connsiteX22" fmla="*/ 3733597 w 4813325"/>
              <a:gd name="connsiteY22" fmla="*/ 3108851 h 3846241"/>
              <a:gd name="connsiteX23" fmla="*/ 3698844 w 4813325"/>
              <a:gd name="connsiteY23" fmla="*/ 2605134 h 3846241"/>
              <a:gd name="connsiteX24" fmla="*/ 4361857 w 4813325"/>
              <a:gd name="connsiteY24" fmla="*/ 2484377 h 3846241"/>
              <a:gd name="connsiteX25" fmla="*/ 4568321 w 4813325"/>
              <a:gd name="connsiteY25" fmla="*/ 2272963 h 3846241"/>
              <a:gd name="connsiteX26" fmla="*/ 4813325 w 4813325"/>
              <a:gd name="connsiteY26" fmla="*/ 1408381 h 3846241"/>
              <a:gd name="connsiteX27" fmla="*/ 4497354 w 4813325"/>
              <a:gd name="connsiteY27" fmla="*/ 787504 h 3846241"/>
              <a:gd name="connsiteX28" fmla="*/ 3592285 w 4813325"/>
              <a:gd name="connsiteY28" fmla="*/ 214604 h 3846241"/>
              <a:gd name="connsiteX29" fmla="*/ 3004457 w 4813325"/>
              <a:gd name="connsiteY29" fmla="*/ 46653 h 3846241"/>
              <a:gd name="connsiteX30" fmla="*/ 2099387 w 4813325"/>
              <a:gd name="connsiteY30" fmla="*/ 130628 h 3846241"/>
              <a:gd name="connsiteX31" fmla="*/ 1492898 w 4813325"/>
              <a:gd name="connsiteY31" fmla="*/ 121298 h 3846241"/>
              <a:gd name="connsiteX32" fmla="*/ 727787 w 4813325"/>
              <a:gd name="connsiteY32" fmla="*/ 0 h 3846241"/>
              <a:gd name="connsiteX33" fmla="*/ 587828 w 4813325"/>
              <a:gd name="connsiteY33" fmla="*/ 0 h 3846241"/>
              <a:gd name="connsiteX34" fmla="*/ 0 w 4813325"/>
              <a:gd name="connsiteY34" fmla="*/ 111967 h 3846241"/>
              <a:gd name="connsiteX35" fmla="*/ 46653 w 4813325"/>
              <a:gd name="connsiteY35" fmla="*/ 625151 h 3846241"/>
              <a:gd name="connsiteX0" fmla="*/ 46653 w 4876177"/>
              <a:gd name="connsiteY0" fmla="*/ 625151 h 3846241"/>
              <a:gd name="connsiteX1" fmla="*/ 65314 w 4876177"/>
              <a:gd name="connsiteY1" fmla="*/ 942391 h 3846241"/>
              <a:gd name="connsiteX2" fmla="*/ 279918 w 4876177"/>
              <a:gd name="connsiteY2" fmla="*/ 1352938 h 3846241"/>
              <a:gd name="connsiteX3" fmla="*/ 466530 w 4876177"/>
              <a:gd name="connsiteY3" fmla="*/ 1772816 h 3846241"/>
              <a:gd name="connsiteX4" fmla="*/ 755779 w 4876177"/>
              <a:gd name="connsiteY4" fmla="*/ 2183363 h 3846241"/>
              <a:gd name="connsiteX5" fmla="*/ 802432 w 4876177"/>
              <a:gd name="connsiteY5" fmla="*/ 2248677 h 3846241"/>
              <a:gd name="connsiteX6" fmla="*/ 979714 w 4876177"/>
              <a:gd name="connsiteY6" fmla="*/ 2248677 h 3846241"/>
              <a:gd name="connsiteX7" fmla="*/ 1006279 w 4876177"/>
              <a:gd name="connsiteY7" fmla="*/ 2282378 h 3846241"/>
              <a:gd name="connsiteX8" fmla="*/ 1155568 w 4876177"/>
              <a:gd name="connsiteY8" fmla="*/ 2400821 h 3846241"/>
              <a:gd name="connsiteX9" fmla="*/ 1231640 w 4876177"/>
              <a:gd name="connsiteY9" fmla="*/ 2621902 h 3846241"/>
              <a:gd name="connsiteX10" fmla="*/ 1259632 w 4876177"/>
              <a:gd name="connsiteY10" fmla="*/ 2985796 h 3846241"/>
              <a:gd name="connsiteX11" fmla="*/ 1474236 w 4876177"/>
              <a:gd name="connsiteY11" fmla="*/ 3069771 h 3846241"/>
              <a:gd name="connsiteX12" fmla="*/ 1716832 w 4876177"/>
              <a:gd name="connsiteY12" fmla="*/ 3050569 h 3846241"/>
              <a:gd name="connsiteX13" fmla="*/ 1936846 w 4876177"/>
              <a:gd name="connsiteY13" fmla="*/ 3054896 h 3846241"/>
              <a:gd name="connsiteX14" fmla="*/ 2110206 w 4876177"/>
              <a:gd name="connsiteY14" fmla="*/ 3117776 h 3846241"/>
              <a:gd name="connsiteX15" fmla="*/ 2239347 w 4876177"/>
              <a:gd name="connsiteY15" fmla="*/ 3069771 h 3846241"/>
              <a:gd name="connsiteX16" fmla="*/ 2413788 w 4876177"/>
              <a:gd name="connsiteY16" fmla="*/ 2948203 h 3846241"/>
              <a:gd name="connsiteX17" fmla="*/ 2580522 w 4876177"/>
              <a:gd name="connsiteY17" fmla="*/ 2954964 h 3846241"/>
              <a:gd name="connsiteX18" fmla="*/ 2946174 w 4876177"/>
              <a:gd name="connsiteY18" fmla="*/ 3258006 h 3846241"/>
              <a:gd name="connsiteX19" fmla="*/ 2919264 w 4876177"/>
              <a:gd name="connsiteY19" fmla="*/ 3605673 h 3846241"/>
              <a:gd name="connsiteX20" fmla="*/ 3049622 w 4876177"/>
              <a:gd name="connsiteY20" fmla="*/ 3772001 h 3846241"/>
              <a:gd name="connsiteX21" fmla="*/ 3549825 w 4876177"/>
              <a:gd name="connsiteY21" fmla="*/ 3846241 h 3846241"/>
              <a:gd name="connsiteX22" fmla="*/ 3733597 w 4876177"/>
              <a:gd name="connsiteY22" fmla="*/ 3108851 h 3846241"/>
              <a:gd name="connsiteX23" fmla="*/ 3698844 w 4876177"/>
              <a:gd name="connsiteY23" fmla="*/ 2605134 h 3846241"/>
              <a:gd name="connsiteX24" fmla="*/ 4361857 w 4876177"/>
              <a:gd name="connsiteY24" fmla="*/ 2484377 h 3846241"/>
              <a:gd name="connsiteX25" fmla="*/ 4568321 w 4876177"/>
              <a:gd name="connsiteY25" fmla="*/ 2272963 h 3846241"/>
              <a:gd name="connsiteX26" fmla="*/ 4813325 w 4876177"/>
              <a:gd name="connsiteY26" fmla="*/ 1408381 h 3846241"/>
              <a:gd name="connsiteX27" fmla="*/ 4876177 w 4876177"/>
              <a:gd name="connsiteY27" fmla="*/ 669939 h 3846241"/>
              <a:gd name="connsiteX28" fmla="*/ 3592285 w 4876177"/>
              <a:gd name="connsiteY28" fmla="*/ 214604 h 3846241"/>
              <a:gd name="connsiteX29" fmla="*/ 3004457 w 4876177"/>
              <a:gd name="connsiteY29" fmla="*/ 46653 h 3846241"/>
              <a:gd name="connsiteX30" fmla="*/ 2099387 w 4876177"/>
              <a:gd name="connsiteY30" fmla="*/ 130628 h 3846241"/>
              <a:gd name="connsiteX31" fmla="*/ 1492898 w 4876177"/>
              <a:gd name="connsiteY31" fmla="*/ 121298 h 3846241"/>
              <a:gd name="connsiteX32" fmla="*/ 727787 w 4876177"/>
              <a:gd name="connsiteY32" fmla="*/ 0 h 3846241"/>
              <a:gd name="connsiteX33" fmla="*/ 587828 w 4876177"/>
              <a:gd name="connsiteY33" fmla="*/ 0 h 3846241"/>
              <a:gd name="connsiteX34" fmla="*/ 0 w 4876177"/>
              <a:gd name="connsiteY34" fmla="*/ 111967 h 3846241"/>
              <a:gd name="connsiteX35" fmla="*/ 46653 w 4876177"/>
              <a:gd name="connsiteY35" fmla="*/ 625151 h 3846241"/>
              <a:gd name="connsiteX0" fmla="*/ 46653 w 5113771"/>
              <a:gd name="connsiteY0" fmla="*/ 625151 h 3846241"/>
              <a:gd name="connsiteX1" fmla="*/ 65314 w 5113771"/>
              <a:gd name="connsiteY1" fmla="*/ 942391 h 3846241"/>
              <a:gd name="connsiteX2" fmla="*/ 279918 w 5113771"/>
              <a:gd name="connsiteY2" fmla="*/ 1352938 h 3846241"/>
              <a:gd name="connsiteX3" fmla="*/ 466530 w 5113771"/>
              <a:gd name="connsiteY3" fmla="*/ 1772816 h 3846241"/>
              <a:gd name="connsiteX4" fmla="*/ 755779 w 5113771"/>
              <a:gd name="connsiteY4" fmla="*/ 2183363 h 3846241"/>
              <a:gd name="connsiteX5" fmla="*/ 802432 w 5113771"/>
              <a:gd name="connsiteY5" fmla="*/ 2248677 h 3846241"/>
              <a:gd name="connsiteX6" fmla="*/ 979714 w 5113771"/>
              <a:gd name="connsiteY6" fmla="*/ 2248677 h 3846241"/>
              <a:gd name="connsiteX7" fmla="*/ 1006279 w 5113771"/>
              <a:gd name="connsiteY7" fmla="*/ 2282378 h 3846241"/>
              <a:gd name="connsiteX8" fmla="*/ 1155568 w 5113771"/>
              <a:gd name="connsiteY8" fmla="*/ 2400821 h 3846241"/>
              <a:gd name="connsiteX9" fmla="*/ 1231640 w 5113771"/>
              <a:gd name="connsiteY9" fmla="*/ 2621902 h 3846241"/>
              <a:gd name="connsiteX10" fmla="*/ 1259632 w 5113771"/>
              <a:gd name="connsiteY10" fmla="*/ 2985796 h 3846241"/>
              <a:gd name="connsiteX11" fmla="*/ 1474236 w 5113771"/>
              <a:gd name="connsiteY11" fmla="*/ 3069771 h 3846241"/>
              <a:gd name="connsiteX12" fmla="*/ 1716832 w 5113771"/>
              <a:gd name="connsiteY12" fmla="*/ 3050569 h 3846241"/>
              <a:gd name="connsiteX13" fmla="*/ 1936846 w 5113771"/>
              <a:gd name="connsiteY13" fmla="*/ 3054896 h 3846241"/>
              <a:gd name="connsiteX14" fmla="*/ 2110206 w 5113771"/>
              <a:gd name="connsiteY14" fmla="*/ 3117776 h 3846241"/>
              <a:gd name="connsiteX15" fmla="*/ 2239347 w 5113771"/>
              <a:gd name="connsiteY15" fmla="*/ 3069771 h 3846241"/>
              <a:gd name="connsiteX16" fmla="*/ 2413788 w 5113771"/>
              <a:gd name="connsiteY16" fmla="*/ 2948203 h 3846241"/>
              <a:gd name="connsiteX17" fmla="*/ 2580522 w 5113771"/>
              <a:gd name="connsiteY17" fmla="*/ 2954964 h 3846241"/>
              <a:gd name="connsiteX18" fmla="*/ 2946174 w 5113771"/>
              <a:gd name="connsiteY18" fmla="*/ 3258006 h 3846241"/>
              <a:gd name="connsiteX19" fmla="*/ 2919264 w 5113771"/>
              <a:gd name="connsiteY19" fmla="*/ 3605673 h 3846241"/>
              <a:gd name="connsiteX20" fmla="*/ 3049622 w 5113771"/>
              <a:gd name="connsiteY20" fmla="*/ 3772001 h 3846241"/>
              <a:gd name="connsiteX21" fmla="*/ 3549825 w 5113771"/>
              <a:gd name="connsiteY21" fmla="*/ 3846241 h 3846241"/>
              <a:gd name="connsiteX22" fmla="*/ 3733597 w 5113771"/>
              <a:gd name="connsiteY22" fmla="*/ 3108851 h 3846241"/>
              <a:gd name="connsiteX23" fmla="*/ 3698844 w 5113771"/>
              <a:gd name="connsiteY23" fmla="*/ 2605134 h 3846241"/>
              <a:gd name="connsiteX24" fmla="*/ 4361857 w 5113771"/>
              <a:gd name="connsiteY24" fmla="*/ 2484377 h 3846241"/>
              <a:gd name="connsiteX25" fmla="*/ 4568321 w 5113771"/>
              <a:gd name="connsiteY25" fmla="*/ 2272963 h 3846241"/>
              <a:gd name="connsiteX26" fmla="*/ 5113771 w 5113771"/>
              <a:gd name="connsiteY26" fmla="*/ 1565135 h 3846241"/>
              <a:gd name="connsiteX27" fmla="*/ 4876177 w 5113771"/>
              <a:gd name="connsiteY27" fmla="*/ 669939 h 3846241"/>
              <a:gd name="connsiteX28" fmla="*/ 3592285 w 5113771"/>
              <a:gd name="connsiteY28" fmla="*/ 214604 h 3846241"/>
              <a:gd name="connsiteX29" fmla="*/ 3004457 w 5113771"/>
              <a:gd name="connsiteY29" fmla="*/ 46653 h 3846241"/>
              <a:gd name="connsiteX30" fmla="*/ 2099387 w 5113771"/>
              <a:gd name="connsiteY30" fmla="*/ 130628 h 3846241"/>
              <a:gd name="connsiteX31" fmla="*/ 1492898 w 5113771"/>
              <a:gd name="connsiteY31" fmla="*/ 121298 h 3846241"/>
              <a:gd name="connsiteX32" fmla="*/ 727787 w 5113771"/>
              <a:gd name="connsiteY32" fmla="*/ 0 h 3846241"/>
              <a:gd name="connsiteX33" fmla="*/ 587828 w 5113771"/>
              <a:gd name="connsiteY33" fmla="*/ 0 h 3846241"/>
              <a:gd name="connsiteX34" fmla="*/ 0 w 5113771"/>
              <a:gd name="connsiteY34" fmla="*/ 111967 h 3846241"/>
              <a:gd name="connsiteX35" fmla="*/ 46653 w 5113771"/>
              <a:gd name="connsiteY35" fmla="*/ 625151 h 384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13771" h="3846241">
                <a:moveTo>
                  <a:pt x="46653" y="625151"/>
                </a:moveTo>
                <a:lnTo>
                  <a:pt x="65314" y="942391"/>
                </a:lnTo>
                <a:lnTo>
                  <a:pt x="279918" y="1352938"/>
                </a:lnTo>
                <a:lnTo>
                  <a:pt x="466530" y="1772816"/>
                </a:lnTo>
                <a:lnTo>
                  <a:pt x="755779" y="2183363"/>
                </a:lnTo>
                <a:lnTo>
                  <a:pt x="802432" y="2248677"/>
                </a:lnTo>
                <a:lnTo>
                  <a:pt x="979714" y="2248677"/>
                </a:lnTo>
                <a:lnTo>
                  <a:pt x="1006279" y="2282378"/>
                </a:lnTo>
                <a:lnTo>
                  <a:pt x="1155568" y="2400821"/>
                </a:lnTo>
                <a:lnTo>
                  <a:pt x="1231640" y="2621902"/>
                </a:lnTo>
                <a:lnTo>
                  <a:pt x="1259632" y="2985796"/>
                </a:lnTo>
                <a:lnTo>
                  <a:pt x="1474236" y="3069771"/>
                </a:lnTo>
                <a:lnTo>
                  <a:pt x="1716832" y="3050569"/>
                </a:lnTo>
                <a:lnTo>
                  <a:pt x="1936846" y="3054896"/>
                </a:lnTo>
                <a:lnTo>
                  <a:pt x="2110206" y="3117776"/>
                </a:lnTo>
                <a:lnTo>
                  <a:pt x="2239347" y="3069771"/>
                </a:lnTo>
                <a:cubicBezTo>
                  <a:pt x="2297494" y="3051335"/>
                  <a:pt x="2355641" y="2966639"/>
                  <a:pt x="2413788" y="2948203"/>
                </a:cubicBezTo>
                <a:lnTo>
                  <a:pt x="2580522" y="2954964"/>
                </a:lnTo>
                <a:lnTo>
                  <a:pt x="2946174" y="3258006"/>
                </a:lnTo>
                <a:lnTo>
                  <a:pt x="2919264" y="3605673"/>
                </a:lnTo>
                <a:lnTo>
                  <a:pt x="3049622" y="3772001"/>
                </a:lnTo>
                <a:lnTo>
                  <a:pt x="3549825" y="3846241"/>
                </a:lnTo>
                <a:lnTo>
                  <a:pt x="3733597" y="3108851"/>
                </a:lnTo>
                <a:lnTo>
                  <a:pt x="3698844" y="2605134"/>
                </a:lnTo>
                <a:cubicBezTo>
                  <a:pt x="3862423" y="2516290"/>
                  <a:pt x="4198278" y="2573221"/>
                  <a:pt x="4361857" y="2484377"/>
                </a:cubicBezTo>
                <a:cubicBezTo>
                  <a:pt x="4360821" y="2370111"/>
                  <a:pt x="4569357" y="2387229"/>
                  <a:pt x="4568321" y="2272963"/>
                </a:cubicBezTo>
                <a:cubicBezTo>
                  <a:pt x="4745783" y="1997832"/>
                  <a:pt x="5053875" y="1853329"/>
                  <a:pt x="5113771" y="1565135"/>
                </a:cubicBezTo>
                <a:lnTo>
                  <a:pt x="4876177" y="669939"/>
                </a:lnTo>
                <a:lnTo>
                  <a:pt x="3592285" y="214604"/>
                </a:lnTo>
                <a:lnTo>
                  <a:pt x="3004457" y="46653"/>
                </a:lnTo>
                <a:lnTo>
                  <a:pt x="2099387" y="130628"/>
                </a:lnTo>
                <a:lnTo>
                  <a:pt x="1492898" y="121298"/>
                </a:lnTo>
                <a:lnTo>
                  <a:pt x="727787" y="0"/>
                </a:lnTo>
                <a:lnTo>
                  <a:pt x="587828" y="0"/>
                </a:lnTo>
                <a:lnTo>
                  <a:pt x="0" y="111967"/>
                </a:lnTo>
                <a:lnTo>
                  <a:pt x="46653" y="625151"/>
                </a:ln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1BBA2163-6641-53CB-D15D-C1FBC4FB0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320" y="2591467"/>
            <a:ext cx="2349784" cy="1852528"/>
          </a:xfrm>
          <a:prstGeom prst="cloudCallout">
            <a:avLst>
              <a:gd name="adj1" fmla="val -67398"/>
              <a:gd name="adj2" fmla="val 100115"/>
            </a:avLst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000" b="1" dirty="0">
              <a:solidFill>
                <a:srgbClr val="C00000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56BF47B-FCAC-ED9A-55EA-F84FF05F3961}"/>
              </a:ext>
            </a:extLst>
          </p:cNvPr>
          <p:cNvGrpSpPr/>
          <p:nvPr/>
        </p:nvGrpSpPr>
        <p:grpSpPr>
          <a:xfrm>
            <a:off x="479383" y="1873459"/>
            <a:ext cx="4252926" cy="3170099"/>
            <a:chOff x="1136006" y="983289"/>
            <a:chExt cx="4252926" cy="3170099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CF9170A8-AD5E-F772-C77F-CAF6F4B69562}"/>
                </a:ext>
              </a:extLst>
            </p:cNvPr>
            <p:cNvGrpSpPr/>
            <p:nvPr/>
          </p:nvGrpSpPr>
          <p:grpSpPr>
            <a:xfrm rot="20819543">
              <a:off x="1136006" y="983289"/>
              <a:ext cx="4252926" cy="3170099"/>
              <a:chOff x="1145645" y="954133"/>
              <a:chExt cx="4252926" cy="3170099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B619DF59-6402-2616-B64C-46FB3FDA5EC6}"/>
                  </a:ext>
                </a:extLst>
              </p:cNvPr>
              <p:cNvSpPr/>
              <p:nvPr/>
            </p:nvSpPr>
            <p:spPr>
              <a:xfrm>
                <a:off x="2028305" y="1473819"/>
                <a:ext cx="3325091" cy="2244437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6C9A5EFD-38E0-12C1-A4A8-279FB590AA10}"/>
                  </a:ext>
                </a:extLst>
              </p:cNvPr>
              <p:cNvSpPr/>
              <p:nvPr/>
            </p:nvSpPr>
            <p:spPr>
              <a:xfrm rot="549844">
                <a:off x="2028015" y="1289017"/>
                <a:ext cx="3370556" cy="224443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DC5F274D-B37E-D6C2-CEC3-0D22E5A50DC5}"/>
                  </a:ext>
                </a:extLst>
              </p:cNvPr>
              <p:cNvSpPr/>
              <p:nvPr/>
            </p:nvSpPr>
            <p:spPr>
              <a:xfrm rot="594415">
                <a:off x="1145645" y="954133"/>
                <a:ext cx="1273105" cy="31700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t-BR" sz="20000" b="1" cap="none" spc="50" dirty="0">
                    <a:ln w="76200" cmpd="sng">
                      <a:solidFill>
                        <a:schemeClr val="bg1"/>
                      </a:solidFill>
                      <a:prstDash val="solid"/>
                    </a:ln>
                    <a:solidFill>
                      <a:srgbClr val="002060"/>
                    </a:solidFill>
                    <a:effectLst/>
                    <a:latin typeface="Berlin Sans FB Demi" panose="020E0802020502020306" pitchFamily="34" charset="0"/>
                  </a:rPr>
                  <a:t>?</a:t>
                </a:r>
              </a:p>
            </p:txBody>
          </p:sp>
        </p:grp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EED5F84-C955-F1F3-7DA5-213AE1BC3368}"/>
                </a:ext>
              </a:extLst>
            </p:cNvPr>
            <p:cNvSpPr/>
            <p:nvPr/>
          </p:nvSpPr>
          <p:spPr>
            <a:xfrm rot="20838762">
              <a:off x="2254813" y="1580249"/>
              <a:ext cx="307808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4000" b="1" spc="50" dirty="0">
                  <a:ln w="3175" cmpd="sng">
                    <a:solidFill>
                      <a:schemeClr val="bg1"/>
                    </a:solidFill>
                    <a:prstDash val="solid"/>
                  </a:ln>
                  <a:solidFill>
                    <a:srgbClr val="002060"/>
                  </a:solidFill>
                  <a:latin typeface="Berlin Sans FB Demi" panose="020E0802020502020306" pitchFamily="34" charset="0"/>
                </a:rPr>
                <a:t>E agora o </a:t>
              </a:r>
            </a:p>
            <a:p>
              <a:pPr algn="ctr"/>
              <a:r>
                <a:rPr lang="pt-BR" sz="4000" b="1" spc="50" dirty="0">
                  <a:ln w="3175" cmpd="sng">
                    <a:solidFill>
                      <a:schemeClr val="bg1"/>
                    </a:solidFill>
                    <a:prstDash val="solid"/>
                  </a:ln>
                  <a:solidFill>
                    <a:srgbClr val="002060"/>
                  </a:solidFill>
                  <a:latin typeface="Berlin Sans FB Demi" panose="020E0802020502020306" pitchFamily="34" charset="0"/>
                </a:rPr>
                <a:t>que faremos</a:t>
              </a:r>
              <a:endParaRPr lang="pt-BR" sz="4000" b="1" cap="none" spc="50" dirty="0">
                <a:ln w="3175" cmpd="sng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/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7" name="Imagem 6" descr="Brinqued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13E2F97-08C2-5361-D248-EB5983CF3E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" y="4692812"/>
            <a:ext cx="1693634" cy="2080426"/>
          </a:xfrm>
          <a:prstGeom prst="rect">
            <a:avLst/>
          </a:prstGeom>
        </p:spPr>
      </p:pic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CAB1240-FF85-9E28-C064-596AA6DE981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89" y="4718837"/>
            <a:ext cx="3068343" cy="2149109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FD2403A-A234-7B5B-D76E-3B0DAF708717}"/>
              </a:ext>
            </a:extLst>
          </p:cNvPr>
          <p:cNvSpPr/>
          <p:nvPr/>
        </p:nvSpPr>
        <p:spPr>
          <a:xfrm>
            <a:off x="38104" y="1111458"/>
            <a:ext cx="6110196" cy="186049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9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xit" presetSubtype="1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33" grpId="0" animBg="1"/>
      <p:bldP spid="44" grpId="0"/>
      <p:bldP spid="73" grpId="0"/>
      <p:bldP spid="74" grpId="0"/>
      <p:bldP spid="75" grpId="0"/>
      <p:bldP spid="78" grpId="0" animBg="1"/>
      <p:bldP spid="79" grpId="0" animBg="1"/>
      <p:bldP spid="3" grpId="0"/>
      <p:bldP spid="4" grpId="0"/>
      <p:bldP spid="89" grpId="0" animBg="1"/>
      <p:bldP spid="90" grpId="0" animBg="1"/>
      <p:bldP spid="8" grpId="0"/>
      <p:bldP spid="22" grpId="0" animBg="1"/>
      <p:bldP spid="23" grpId="0"/>
      <p:bldP spid="67" grpId="0" animBg="1"/>
      <p:bldP spid="72" grpId="0"/>
      <p:bldP spid="77" grpId="0"/>
      <p:bldP spid="82" grpId="0" animBg="1"/>
      <p:bldP spid="2" grpId="0" animBg="1"/>
      <p:bldP spid="2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770260" y="1559312"/>
            <a:ext cx="4270997" cy="38752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BR" sz="15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7719" y="1559575"/>
            <a:ext cx="4652010" cy="38696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BR" sz="15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31610" y="1481689"/>
            <a:ext cx="3897273" cy="259436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sz="1600" b="1" dirty="0">
                <a:solidFill>
                  <a:prstClr val="white"/>
                </a:solidFill>
                <a:latin typeface="Calibri" panose="020F0502020204030204"/>
                <a:cs typeface="Aharoni" pitchFamily="2" charset="-79"/>
              </a:rPr>
              <a:t>Diversas ferramentas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haroni" pitchFamily="2" charset="-79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970890" y="1482539"/>
            <a:ext cx="3897273" cy="259436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sz="1600" b="1" dirty="0">
                <a:solidFill>
                  <a:prstClr val="white"/>
                </a:solidFill>
                <a:latin typeface="Calibri" panose="020F0502020204030204"/>
                <a:cs typeface="Aharoni" pitchFamily="2" charset="-79"/>
              </a:rPr>
              <a:t>Adequação da Infraestrutura de Hardware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haroni" pitchFamily="2" charset="-79"/>
            </a:endParaRPr>
          </a:p>
        </p:txBody>
      </p:sp>
      <p:sp>
        <p:nvSpPr>
          <p:cNvPr id="163" name="Oval 31">
            <a:extLst>
              <a:ext uri="{FF2B5EF4-FFF2-40B4-BE49-F238E27FC236}">
                <a16:creationId xmlns:a16="http://schemas.microsoft.com/office/drawing/2014/main" id="{B09A20A5-7F1F-4B45-97B5-D31C14E16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0219" y="2046332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1ª</a:t>
            </a:r>
          </a:p>
        </p:txBody>
      </p:sp>
      <p:sp>
        <p:nvSpPr>
          <p:cNvPr id="164" name="Oval 31">
            <a:extLst>
              <a:ext uri="{FF2B5EF4-FFF2-40B4-BE49-F238E27FC236}">
                <a16:creationId xmlns:a16="http://schemas.microsoft.com/office/drawing/2014/main" id="{793A728B-E2F5-489A-AD9A-A94BA92C9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444" y="1831112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2ª</a:t>
            </a:r>
          </a:p>
        </p:txBody>
      </p:sp>
      <p:sp>
        <p:nvSpPr>
          <p:cNvPr id="165" name="Oval 31">
            <a:extLst>
              <a:ext uri="{FF2B5EF4-FFF2-40B4-BE49-F238E27FC236}">
                <a16:creationId xmlns:a16="http://schemas.microsoft.com/office/drawing/2014/main" id="{48FB5D3A-E15C-460D-94F9-85AE1F36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367" y="2428947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3ª</a:t>
            </a:r>
          </a:p>
        </p:txBody>
      </p:sp>
      <p:pic>
        <p:nvPicPr>
          <p:cNvPr id="3076" name="Picture 4" descr="Faronics Power Save - Compre agora na Software.com.br">
            <a:extLst>
              <a:ext uri="{FF2B5EF4-FFF2-40B4-BE49-F238E27FC236}">
                <a16:creationId xmlns:a16="http://schemas.microsoft.com/office/drawing/2014/main" id="{7D1E6E39-8F1C-4F8E-ABE9-FDB39A0E7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t="8697" r="18348" b="13591"/>
          <a:stretch/>
        </p:blipFill>
        <p:spPr bwMode="auto">
          <a:xfrm>
            <a:off x="3063544" y="4423832"/>
            <a:ext cx="536044" cy="341535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erismic Launches Remote Control Capabilities For Its Agentless,  Cloud-Based Endpoint Management Solution - SYXSENSE">
            <a:extLst>
              <a:ext uri="{FF2B5EF4-FFF2-40B4-BE49-F238E27FC236}">
                <a16:creationId xmlns:a16="http://schemas.microsoft.com/office/drawing/2014/main" id="{F5D6A77D-64A1-4917-94BB-16B7AA8E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590" y="4784489"/>
            <a:ext cx="1052488" cy="218024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ED90982-C398-4BA0-B745-E18431083E9B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629" name="Agrupar 628">
              <a:extLst>
                <a:ext uri="{FF2B5EF4-FFF2-40B4-BE49-F238E27FC236}">
                  <a16:creationId xmlns:a16="http://schemas.microsoft.com/office/drawing/2014/main" id="{58C56606-7F98-4173-9013-899CD60D6FE7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630" name="Retângulo Arredondado 1313">
                <a:extLst>
                  <a:ext uri="{FF2B5EF4-FFF2-40B4-BE49-F238E27FC236}">
                    <a16:creationId xmlns:a16="http://schemas.microsoft.com/office/drawing/2014/main" id="{F07D631A-250D-44FA-A8AB-890BAC15BDC5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1" name="Retângulo Arredondado 1314">
                <a:extLst>
                  <a:ext uri="{FF2B5EF4-FFF2-40B4-BE49-F238E27FC236}">
                    <a16:creationId xmlns:a16="http://schemas.microsoft.com/office/drawing/2014/main" id="{C3B73EC3-07F0-4A0B-B100-32B16C6FCD75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2" name="Retângulo Arredondado 1315">
                <a:extLst>
                  <a:ext uri="{FF2B5EF4-FFF2-40B4-BE49-F238E27FC236}">
                    <a16:creationId xmlns:a16="http://schemas.microsoft.com/office/drawing/2014/main" id="{84548066-036E-45D3-A26E-952E1E3A90AD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3" name="Retângulo Arredondado 1316">
                <a:extLst>
                  <a:ext uri="{FF2B5EF4-FFF2-40B4-BE49-F238E27FC236}">
                    <a16:creationId xmlns:a16="http://schemas.microsoft.com/office/drawing/2014/main" id="{77BD0951-B998-4826-891A-0324FDF306E2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4" name="Retângulo Arredondado 1317">
                <a:extLst>
                  <a:ext uri="{FF2B5EF4-FFF2-40B4-BE49-F238E27FC236}">
                    <a16:creationId xmlns:a16="http://schemas.microsoft.com/office/drawing/2014/main" id="{8D33E64C-89BE-4CA6-AC75-08642880BBE8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5" name="Retângulo 634">
                <a:extLst>
                  <a:ext uri="{FF2B5EF4-FFF2-40B4-BE49-F238E27FC236}">
                    <a16:creationId xmlns:a16="http://schemas.microsoft.com/office/drawing/2014/main" id="{BB92A558-875B-41FB-BB0F-8B6E90C18120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 dirty="0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 dirty="0">
                  <a:latin typeface="+mj-lt"/>
                </a:endParaRPr>
              </a:p>
            </p:txBody>
          </p:sp>
          <p:sp>
            <p:nvSpPr>
              <p:cNvPr id="636" name="Retângulo 635">
                <a:extLst>
                  <a:ext uri="{FF2B5EF4-FFF2-40B4-BE49-F238E27FC236}">
                    <a16:creationId xmlns:a16="http://schemas.microsoft.com/office/drawing/2014/main" id="{A8309457-A23C-4BC5-878C-F99448E8BACC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 dirty="0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 dirty="0">
                  <a:latin typeface="+mj-lt"/>
                </a:endParaRPr>
              </a:p>
            </p:txBody>
          </p:sp>
          <p:sp>
            <p:nvSpPr>
              <p:cNvPr id="637" name="Retângulo 636">
                <a:extLst>
                  <a:ext uri="{FF2B5EF4-FFF2-40B4-BE49-F238E27FC236}">
                    <a16:creationId xmlns:a16="http://schemas.microsoft.com/office/drawing/2014/main" id="{7DC91F4C-1B77-44C9-9B71-0733739D160B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38" name="Retângulo 637">
                <a:extLst>
                  <a:ext uri="{FF2B5EF4-FFF2-40B4-BE49-F238E27FC236}">
                    <a16:creationId xmlns:a16="http://schemas.microsoft.com/office/drawing/2014/main" id="{94E9D353-BFFC-40DE-9459-DF5A7B9AE57A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 dirty="0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 dirty="0">
                  <a:latin typeface="+mj-lt"/>
                </a:endParaRPr>
              </a:p>
            </p:txBody>
          </p:sp>
          <p:grpSp>
            <p:nvGrpSpPr>
              <p:cNvPr id="639" name="Agrupar 638">
                <a:extLst>
                  <a:ext uri="{FF2B5EF4-FFF2-40B4-BE49-F238E27FC236}">
                    <a16:creationId xmlns:a16="http://schemas.microsoft.com/office/drawing/2014/main" id="{F9B0E1C8-4AC4-4276-BAF6-2213481E05E7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669" name="Retângulo Arredondado 1352">
                  <a:extLst>
                    <a:ext uri="{FF2B5EF4-FFF2-40B4-BE49-F238E27FC236}">
                      <a16:creationId xmlns:a16="http://schemas.microsoft.com/office/drawing/2014/main" id="{D8B5E8A5-15B3-4FE6-8933-D949C4C15CFC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0" name="CaixaDeTexto 669">
                  <a:extLst>
                    <a:ext uri="{FF2B5EF4-FFF2-40B4-BE49-F238E27FC236}">
                      <a16:creationId xmlns:a16="http://schemas.microsoft.com/office/drawing/2014/main" id="{1E3B5A22-F547-41C5-B7BA-5B94A84395C0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640" name="Agrupar 639">
                <a:extLst>
                  <a:ext uri="{FF2B5EF4-FFF2-40B4-BE49-F238E27FC236}">
                    <a16:creationId xmlns:a16="http://schemas.microsoft.com/office/drawing/2014/main" id="{98D93887-3C3B-4E3D-8F46-9FAF3EBBF5B0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667" name="Retângulo Arredondado 1350">
                  <a:extLst>
                    <a:ext uri="{FF2B5EF4-FFF2-40B4-BE49-F238E27FC236}">
                      <a16:creationId xmlns:a16="http://schemas.microsoft.com/office/drawing/2014/main" id="{FFEBCCEE-8602-4788-8E2F-1F832F2002B7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8" name="CaixaDeTexto 667">
                  <a:extLst>
                    <a:ext uri="{FF2B5EF4-FFF2-40B4-BE49-F238E27FC236}">
                      <a16:creationId xmlns:a16="http://schemas.microsoft.com/office/drawing/2014/main" id="{C0E3C0B5-6F2F-446A-9E76-4B37984E359B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641" name="Retângulo Arredondado 1324">
                <a:extLst>
                  <a:ext uri="{FF2B5EF4-FFF2-40B4-BE49-F238E27FC236}">
                    <a16:creationId xmlns:a16="http://schemas.microsoft.com/office/drawing/2014/main" id="{F56C0D88-C726-46F4-9820-56574A6E01C7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2" name="CaixaDeTexto 641">
                <a:extLst>
                  <a:ext uri="{FF2B5EF4-FFF2-40B4-BE49-F238E27FC236}">
                    <a16:creationId xmlns:a16="http://schemas.microsoft.com/office/drawing/2014/main" id="{1BF491FD-6C15-401C-8D9C-4476CC146629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643" name="Agrupar 642">
                <a:extLst>
                  <a:ext uri="{FF2B5EF4-FFF2-40B4-BE49-F238E27FC236}">
                    <a16:creationId xmlns:a16="http://schemas.microsoft.com/office/drawing/2014/main" id="{969655A1-315A-4E96-8C4F-22D7A1A1F4FA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665" name="Retângulo Arredondado 1348">
                  <a:extLst>
                    <a:ext uri="{FF2B5EF4-FFF2-40B4-BE49-F238E27FC236}">
                      <a16:creationId xmlns:a16="http://schemas.microsoft.com/office/drawing/2014/main" id="{52393B2B-9114-49CF-85E0-70AD2CAB6C08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6" name="CaixaDeTexto 665">
                  <a:extLst>
                    <a:ext uri="{FF2B5EF4-FFF2-40B4-BE49-F238E27FC236}">
                      <a16:creationId xmlns:a16="http://schemas.microsoft.com/office/drawing/2014/main" id="{9691D77A-7A77-4168-8FDA-1B81A2B5E662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644" name="Agrupar 643">
                <a:extLst>
                  <a:ext uri="{FF2B5EF4-FFF2-40B4-BE49-F238E27FC236}">
                    <a16:creationId xmlns:a16="http://schemas.microsoft.com/office/drawing/2014/main" id="{DA8443C1-1627-45BA-AEFE-79AB73E5B95C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663" name="Retângulo Arredondado 1346">
                  <a:extLst>
                    <a:ext uri="{FF2B5EF4-FFF2-40B4-BE49-F238E27FC236}">
                      <a16:creationId xmlns:a16="http://schemas.microsoft.com/office/drawing/2014/main" id="{66CD455D-EF91-4E28-BC09-DD443E3F682F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4" name="CaixaDeTexto 663">
                  <a:extLst>
                    <a:ext uri="{FF2B5EF4-FFF2-40B4-BE49-F238E27FC236}">
                      <a16:creationId xmlns:a16="http://schemas.microsoft.com/office/drawing/2014/main" id="{FC466E9C-ECEA-4802-89AB-65D3186E0BAD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645" name="Retângulo Arredondado 1328">
                <a:extLst>
                  <a:ext uri="{FF2B5EF4-FFF2-40B4-BE49-F238E27FC236}">
                    <a16:creationId xmlns:a16="http://schemas.microsoft.com/office/drawing/2014/main" id="{C8E19E4A-D6FF-4A43-BCC3-8E201D77F534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6" name="Retângulo 645">
                <a:extLst>
                  <a:ext uri="{FF2B5EF4-FFF2-40B4-BE49-F238E27FC236}">
                    <a16:creationId xmlns:a16="http://schemas.microsoft.com/office/drawing/2014/main" id="{DAB43516-4A9A-49FA-A060-292580B98274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47" name="Retângulo 646">
                <a:extLst>
                  <a:ext uri="{FF2B5EF4-FFF2-40B4-BE49-F238E27FC236}">
                    <a16:creationId xmlns:a16="http://schemas.microsoft.com/office/drawing/2014/main" id="{E81F7E30-CC82-445F-9A72-CEAC3A6AE751}"/>
                  </a:ext>
                </a:extLst>
              </p:cNvPr>
              <p:cNvSpPr/>
              <p:nvPr/>
            </p:nvSpPr>
            <p:spPr>
              <a:xfrm>
                <a:off x="516949" y="5833962"/>
                <a:ext cx="1225740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- Risco de Vulnerabilidades </a:t>
                </a:r>
                <a:b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</a:br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(SW de Terceiros)</a:t>
                </a:r>
              </a:p>
            </p:txBody>
          </p:sp>
          <p:grpSp>
            <p:nvGrpSpPr>
              <p:cNvPr id="648" name="Agrupar 647">
                <a:extLst>
                  <a:ext uri="{FF2B5EF4-FFF2-40B4-BE49-F238E27FC236}">
                    <a16:creationId xmlns:a16="http://schemas.microsoft.com/office/drawing/2014/main" id="{A665CB99-B021-4C4A-9B0A-BDDF38D83A23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661" name="Retângulo Arredondado 1344">
                  <a:extLst>
                    <a:ext uri="{FF2B5EF4-FFF2-40B4-BE49-F238E27FC236}">
                      <a16:creationId xmlns:a16="http://schemas.microsoft.com/office/drawing/2014/main" id="{C251ECF0-2AA7-4F34-B379-9E04EE923922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2" name="CaixaDeTexto 661">
                  <a:extLst>
                    <a:ext uri="{FF2B5EF4-FFF2-40B4-BE49-F238E27FC236}">
                      <a16:creationId xmlns:a16="http://schemas.microsoft.com/office/drawing/2014/main" id="{84DC03D9-B38E-4B7C-AE6E-088E6A729A3E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649" name="Retângulo 648">
                <a:extLst>
                  <a:ext uri="{FF2B5EF4-FFF2-40B4-BE49-F238E27FC236}">
                    <a16:creationId xmlns:a16="http://schemas.microsoft.com/office/drawing/2014/main" id="{5E34F59F-43BF-4873-AC08-1D9DDCDA0B22}"/>
                  </a:ext>
                </a:extLst>
              </p:cNvPr>
              <p:cNvSpPr/>
              <p:nvPr/>
            </p:nvSpPr>
            <p:spPr>
              <a:xfrm>
                <a:off x="2134073" y="5752996"/>
                <a:ext cx="1373185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Controle de Redução de Consumo;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650" name="Retângulo 649">
                <a:extLst>
                  <a:ext uri="{FF2B5EF4-FFF2-40B4-BE49-F238E27FC236}">
                    <a16:creationId xmlns:a16="http://schemas.microsoft.com/office/drawing/2014/main" id="{18770147-45A3-4897-AFCB-E2569C07F894}"/>
                  </a:ext>
                </a:extLst>
              </p:cNvPr>
              <p:cNvSpPr/>
              <p:nvPr/>
            </p:nvSpPr>
            <p:spPr>
              <a:xfrm>
                <a:off x="3660203" y="5769163"/>
                <a:ext cx="1310473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Garantia do Fabricante do Software;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-Contrato de Suporte;</a:t>
                </a:r>
              </a:p>
            </p:txBody>
          </p:sp>
          <p:sp>
            <p:nvSpPr>
              <p:cNvPr id="651" name="Retângulo 650">
                <a:extLst>
                  <a:ext uri="{FF2B5EF4-FFF2-40B4-BE49-F238E27FC236}">
                    <a16:creationId xmlns:a16="http://schemas.microsoft.com/office/drawing/2014/main" id="{DA7EC511-CE85-4711-906D-CE58EAEF381A}"/>
                  </a:ext>
                </a:extLst>
              </p:cNvPr>
              <p:cNvSpPr/>
              <p:nvPr/>
            </p:nvSpPr>
            <p:spPr>
              <a:xfrm>
                <a:off x="4651707" y="5874897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latin typeface="+mj-lt"/>
                    <a:ea typeface="HGP創英角ｺﾞｼｯｸUB" pitchFamily="50" charset="-128"/>
                  </a:rPr>
                  <a:t>Custos p/ implantação</a:t>
                </a:r>
                <a:endParaRPr lang="pt-BR" sz="1050" b="1">
                  <a:latin typeface="+mj-lt"/>
                </a:endParaRPr>
              </a:p>
            </p:txBody>
          </p:sp>
          <p:sp>
            <p:nvSpPr>
              <p:cNvPr id="652" name="Retângulo 651">
                <a:extLst>
                  <a:ext uri="{FF2B5EF4-FFF2-40B4-BE49-F238E27FC236}">
                    <a16:creationId xmlns:a16="http://schemas.microsoft.com/office/drawing/2014/main" id="{0011D300-13C6-42EC-9CC3-D7BD4EB3E40A}"/>
                  </a:ext>
                </a:extLst>
              </p:cNvPr>
              <p:cNvSpPr/>
              <p:nvPr/>
            </p:nvSpPr>
            <p:spPr>
              <a:xfrm>
                <a:off x="6576333" y="5825096"/>
                <a:ext cx="1156442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Implantação Imediata após aquisição;</a:t>
                </a:r>
              </a:p>
            </p:txBody>
          </p:sp>
          <p:sp>
            <p:nvSpPr>
              <p:cNvPr id="653" name="Retângulo 652">
                <a:extLst>
                  <a:ext uri="{FF2B5EF4-FFF2-40B4-BE49-F238E27FC236}">
                    <a16:creationId xmlns:a16="http://schemas.microsoft.com/office/drawing/2014/main" id="{424E4280-BA82-4D30-AB3C-B92FDBFA2864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654" name="Retângulo 653">
                <a:extLst>
                  <a:ext uri="{FF2B5EF4-FFF2-40B4-BE49-F238E27FC236}">
                    <a16:creationId xmlns:a16="http://schemas.microsoft.com/office/drawing/2014/main" id="{D6F74688-FEC0-4DCA-858A-E9951B671FFC}"/>
                  </a:ext>
                </a:extLst>
              </p:cNvPr>
              <p:cNvSpPr/>
              <p:nvPr/>
            </p:nvSpPr>
            <p:spPr>
              <a:xfrm>
                <a:off x="4735771" y="6133271"/>
                <a:ext cx="1896859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>
                    <a:latin typeface="+mj-lt"/>
                    <a:ea typeface="HGP創英角ｺﾞｼｯｸUB" pitchFamily="50" charset="-128"/>
                  </a:rPr>
                  <a:t>Infraestrutura: R</a:t>
                </a:r>
                <a:r>
                  <a:rPr lang="pt-BR" sz="1050" b="1">
                    <a:latin typeface="+mj-lt"/>
                    <a:ea typeface="HGP創英角ｺﾞｼｯｸUB" pitchFamily="50" charset="-128"/>
                  </a:rPr>
                  <a:t>$ 20 mil</a:t>
                </a:r>
              </a:p>
              <a:p>
                <a:r>
                  <a:rPr lang="pt-BR" sz="1050">
                    <a:latin typeface="+mj-lt"/>
                    <a:ea typeface="HGP創英角ｺﾞｼｯｸUB" pitchFamily="50" charset="-128"/>
                  </a:rPr>
                  <a:t>Software: R</a:t>
                </a:r>
                <a:r>
                  <a:rPr lang="pt-BR" sz="1050" b="1">
                    <a:latin typeface="+mj-lt"/>
                    <a:ea typeface="HGP創英角ｺﾞｼｯｸUB" pitchFamily="50" charset="-128"/>
                  </a:rPr>
                  <a:t>$ 280 mil</a:t>
                </a:r>
              </a:p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Total: R$300.000,00</a:t>
                </a:r>
              </a:p>
            </p:txBody>
          </p:sp>
          <p:sp>
            <p:nvSpPr>
              <p:cNvPr id="655" name="Retângulo 654">
                <a:extLst>
                  <a:ext uri="{FF2B5EF4-FFF2-40B4-BE49-F238E27FC236}">
                    <a16:creationId xmlns:a16="http://schemas.microsoft.com/office/drawing/2014/main" id="{9A50F44D-43EE-4338-8274-0C2005006D02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657" name="Imagem 656">
                <a:extLst>
                  <a:ext uri="{FF2B5EF4-FFF2-40B4-BE49-F238E27FC236}">
                    <a16:creationId xmlns:a16="http://schemas.microsoft.com/office/drawing/2014/main" id="{E7FEB534-7E2C-4529-AC50-A3C3061A8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676" name="Imagem 675">
              <a:extLst>
                <a:ext uri="{FF2B5EF4-FFF2-40B4-BE49-F238E27FC236}">
                  <a16:creationId xmlns:a16="http://schemas.microsoft.com/office/drawing/2014/main" id="{F0BCA96D-09F5-4FEF-AF74-8AB331A8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D40BAA1F-C3B8-4AF6-A4F3-79CFA8512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23" name="Imagem 22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674CD934-F06F-4AD7-97F7-7B2EFA18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138C3E77-2A3D-49A8-8736-4B6D8BBB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C911593-F25D-4270-B3EF-5AC2B0A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6490" y="7401129"/>
              <a:ext cx="388401" cy="379975"/>
            </a:xfrm>
            <a:prstGeom prst="rect">
              <a:avLst/>
            </a:prstGeom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489AB4B3-B618-404D-9B08-8FDBB4430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329" y="1858009"/>
            <a:ext cx="2736000" cy="1787135"/>
          </a:xfrm>
          <a:prstGeom prst="rect">
            <a:avLst/>
          </a:prstGeom>
          <a:ln w="38100"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2" name="Picture 10" descr="Faronics Core - Faronics">
            <a:extLst>
              <a:ext uri="{FF2B5EF4-FFF2-40B4-BE49-F238E27FC236}">
                <a16:creationId xmlns:a16="http://schemas.microsoft.com/office/drawing/2014/main" id="{FCC48C15-2F07-47B2-BBD7-B9509FA5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19" y="1751561"/>
            <a:ext cx="4080814" cy="3391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71909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88989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1ª Proposta: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39F537-25B5-4108-ACD1-B57DCCE0E2A3}"/>
              </a:ext>
            </a:extLst>
          </p:cNvPr>
          <p:cNvSpPr txBox="1"/>
          <p:nvPr/>
        </p:nvSpPr>
        <p:spPr>
          <a:xfrm>
            <a:off x="1283653" y="896337"/>
            <a:ext cx="779886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u="sng" dirty="0"/>
              <a:t> Adquirir software especialista </a:t>
            </a:r>
            <a:r>
              <a:rPr lang="pt-BR" sz="1200" b="1" dirty="0"/>
              <a:t>(controle de consumo de energia em equipamentos de TI).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580183F-A6E4-44FD-BCBC-5174C3B9019C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sp>
        <p:nvSpPr>
          <p:cNvPr id="671" name="Retângulo Arredondado 1378">
            <a:extLst>
              <a:ext uri="{FF2B5EF4-FFF2-40B4-BE49-F238E27FC236}">
                <a16:creationId xmlns:a16="http://schemas.microsoft.com/office/drawing/2014/main" id="{4677662F-4594-423A-9ED4-8EB91FE25C80}"/>
              </a:ext>
            </a:extLst>
          </p:cNvPr>
          <p:cNvSpPr/>
          <p:nvPr/>
        </p:nvSpPr>
        <p:spPr>
          <a:xfrm>
            <a:off x="4689035" y="5528981"/>
            <a:ext cx="1504965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72" name="Conector reto 7">
            <a:extLst>
              <a:ext uri="{FF2B5EF4-FFF2-40B4-BE49-F238E27FC236}">
                <a16:creationId xmlns:a16="http://schemas.microsoft.com/office/drawing/2014/main" id="{92E7BB4F-C821-4677-A016-996868CE9C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7E6EF5-B228-4B1C-A4A1-A34237027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86" y="-605309"/>
            <a:ext cx="1934078" cy="2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EA98CF8-3A9A-4005-98F0-8A30846D7B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18734" y="2376542"/>
            <a:ext cx="1317323" cy="414364"/>
          </a:xfrm>
          <a:prstGeom prst="rect">
            <a:avLst/>
          </a:prstGeom>
        </p:spPr>
      </p:pic>
      <p:sp>
        <p:nvSpPr>
          <p:cNvPr id="715" name="CaixaDeTexto 714">
            <a:extLst>
              <a:ext uri="{FF2B5EF4-FFF2-40B4-BE49-F238E27FC236}">
                <a16:creationId xmlns:a16="http://schemas.microsoft.com/office/drawing/2014/main" id="{42359CED-9DA0-4161-BC8D-862EC1FF22E5}"/>
              </a:ext>
            </a:extLst>
          </p:cNvPr>
          <p:cNvSpPr txBox="1"/>
          <p:nvPr/>
        </p:nvSpPr>
        <p:spPr>
          <a:xfrm rot="19357476">
            <a:off x="4619037" y="2587358"/>
            <a:ext cx="1481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Desktops e Monitores</a:t>
            </a:r>
          </a:p>
        </p:txBody>
      </p:sp>
      <p:sp>
        <p:nvSpPr>
          <p:cNvPr id="716" name="CaixaDeTexto 715">
            <a:extLst>
              <a:ext uri="{FF2B5EF4-FFF2-40B4-BE49-F238E27FC236}">
                <a16:creationId xmlns:a16="http://schemas.microsoft.com/office/drawing/2014/main" id="{85F1F180-02D8-499F-B6FD-EAC2120F4DD9}"/>
              </a:ext>
            </a:extLst>
          </p:cNvPr>
          <p:cNvSpPr txBox="1"/>
          <p:nvPr/>
        </p:nvSpPr>
        <p:spPr>
          <a:xfrm rot="19357476">
            <a:off x="5815702" y="1876411"/>
            <a:ext cx="91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Servidores</a:t>
            </a:r>
          </a:p>
        </p:txBody>
      </p:sp>
      <p:sp>
        <p:nvSpPr>
          <p:cNvPr id="717" name="CaixaDeTexto 716">
            <a:extLst>
              <a:ext uri="{FF2B5EF4-FFF2-40B4-BE49-F238E27FC236}">
                <a16:creationId xmlns:a16="http://schemas.microsoft.com/office/drawing/2014/main" id="{483DDE5C-0BE5-4B30-BEC1-7F6A9610E195}"/>
              </a:ext>
            </a:extLst>
          </p:cNvPr>
          <p:cNvSpPr txBox="1"/>
          <p:nvPr/>
        </p:nvSpPr>
        <p:spPr>
          <a:xfrm rot="2250622">
            <a:off x="7717312" y="2065705"/>
            <a:ext cx="1346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Administração do SW</a:t>
            </a:r>
          </a:p>
        </p:txBody>
      </p:sp>
      <p:pic>
        <p:nvPicPr>
          <p:cNvPr id="3086" name="Picture 14" descr="4 ferramentas gráficas para gerenciar energia | BLOG DA ENERGIA">
            <a:extLst>
              <a:ext uri="{FF2B5EF4-FFF2-40B4-BE49-F238E27FC236}">
                <a16:creationId xmlns:a16="http://schemas.microsoft.com/office/drawing/2014/main" id="{5DA02F1C-9F06-4C96-9CE3-F7F4178CA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4"/>
          <a:stretch/>
        </p:blipFill>
        <p:spPr bwMode="auto">
          <a:xfrm>
            <a:off x="1890099" y="2262812"/>
            <a:ext cx="2700000" cy="208518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wer Management - Deep Freeze Cloud">
            <a:extLst>
              <a:ext uri="{FF2B5EF4-FFF2-40B4-BE49-F238E27FC236}">
                <a16:creationId xmlns:a16="http://schemas.microsoft.com/office/drawing/2014/main" id="{15202608-BFA4-43F5-8815-41DD49FB6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11116" r="5673"/>
          <a:stretch/>
        </p:blipFill>
        <p:spPr bwMode="auto">
          <a:xfrm>
            <a:off x="204451" y="3340611"/>
            <a:ext cx="2736000" cy="1976339"/>
          </a:xfrm>
          <a:prstGeom prst="rect">
            <a:avLst/>
          </a:prstGeom>
          <a:ln w="38100"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78DAD43-CA8A-4975-9D66-71C4FA4AB9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31151" y="4155381"/>
            <a:ext cx="1362849" cy="1194868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8DF034F-D036-48E6-B811-5EC5A944CA0F}"/>
              </a:ext>
            </a:extLst>
          </p:cNvPr>
          <p:cNvGrpSpPr/>
          <p:nvPr/>
        </p:nvGrpSpPr>
        <p:grpSpPr>
          <a:xfrm>
            <a:off x="1088586" y="6440462"/>
            <a:ext cx="8033524" cy="351656"/>
            <a:chOff x="93538" y="6866144"/>
            <a:chExt cx="9167250" cy="518807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25E9DBAA-076E-4AA6-A6B2-2E327CEB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21" name="Imagem 20" descr="Ícone&#10;&#10;Descrição gerada automaticamente">
              <a:extLst>
                <a:ext uri="{FF2B5EF4-FFF2-40B4-BE49-F238E27FC236}">
                  <a16:creationId xmlns:a16="http://schemas.microsoft.com/office/drawing/2014/main" id="{CE16A86C-D804-4110-B377-81690FAE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8" y="6866144"/>
              <a:ext cx="517601" cy="517602"/>
            </a:xfrm>
            <a:prstGeom prst="rect">
              <a:avLst/>
            </a:prstGeom>
          </p:spPr>
        </p:pic>
        <p:pic>
          <p:nvPicPr>
            <p:cNvPr id="721" name="Imagem 720" descr="Ícone&#10;&#10;Descrição gerada automaticamente">
              <a:extLst>
                <a:ext uri="{FF2B5EF4-FFF2-40B4-BE49-F238E27FC236}">
                  <a16:creationId xmlns:a16="http://schemas.microsoft.com/office/drawing/2014/main" id="{F25F7FAB-5CFA-478F-BC3C-616C0F38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722" name="Imagem 721" descr="Ícone&#10;&#10;Descrição gerada automaticamente">
              <a:extLst>
                <a:ext uri="{FF2B5EF4-FFF2-40B4-BE49-F238E27FC236}">
                  <a16:creationId xmlns:a16="http://schemas.microsoft.com/office/drawing/2014/main" id="{1C737364-06CB-4991-93A8-5D799B430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482" y="6905433"/>
              <a:ext cx="470547" cy="470547"/>
            </a:xfrm>
            <a:prstGeom prst="rect">
              <a:avLst/>
            </a:prstGeom>
          </p:spPr>
        </p:pic>
        <p:pic>
          <p:nvPicPr>
            <p:cNvPr id="723" name="Imagem 722" descr="Ícone&#10;&#10;Descrição gerada automaticamente">
              <a:extLst>
                <a:ext uri="{FF2B5EF4-FFF2-40B4-BE49-F238E27FC236}">
                  <a16:creationId xmlns:a16="http://schemas.microsoft.com/office/drawing/2014/main" id="{7E93DB0C-2838-4EAD-B966-74BBEA659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724" name="Imagem 723" descr="Ícone&#10;&#10;Descrição gerada automaticamente">
              <a:extLst>
                <a:ext uri="{FF2B5EF4-FFF2-40B4-BE49-F238E27FC236}">
                  <a16:creationId xmlns:a16="http://schemas.microsoft.com/office/drawing/2014/main" id="{67687D22-E0D9-465F-B675-EAEC78422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592" y="6867349"/>
              <a:ext cx="517602" cy="517602"/>
            </a:xfrm>
            <a:prstGeom prst="rect">
              <a:avLst/>
            </a:prstGeom>
          </p:spPr>
        </p:pic>
      </p:grpSp>
      <p:sp>
        <p:nvSpPr>
          <p:cNvPr id="731" name="Retângulo Arredondado 1378">
            <a:extLst>
              <a:ext uri="{FF2B5EF4-FFF2-40B4-BE49-F238E27FC236}">
                <a16:creationId xmlns:a16="http://schemas.microsoft.com/office/drawing/2014/main" id="{8024F241-00D4-455B-A153-61D326BC5CB9}"/>
              </a:ext>
            </a:extLst>
          </p:cNvPr>
          <p:cNvSpPr/>
          <p:nvPr/>
        </p:nvSpPr>
        <p:spPr>
          <a:xfrm>
            <a:off x="79128" y="5548200"/>
            <a:ext cx="1504965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9F8F653-D9A0-481F-AB7F-364EE1EC1C55}"/>
              </a:ext>
            </a:extLst>
          </p:cNvPr>
          <p:cNvGrpSpPr/>
          <p:nvPr/>
        </p:nvGrpSpPr>
        <p:grpSpPr>
          <a:xfrm>
            <a:off x="-1511" y="5426220"/>
            <a:ext cx="5215659" cy="584775"/>
            <a:chOff x="-29672" y="7736911"/>
            <a:chExt cx="5215659" cy="584775"/>
          </a:xfrm>
        </p:grpSpPr>
        <p:sp>
          <p:nvSpPr>
            <p:cNvPr id="732" name="CaixaDeTexto 731">
              <a:extLst>
                <a:ext uri="{FF2B5EF4-FFF2-40B4-BE49-F238E27FC236}">
                  <a16:creationId xmlns:a16="http://schemas.microsoft.com/office/drawing/2014/main" id="{416AC158-C6E2-4690-BBDB-B9BCE338BDFA}"/>
                </a:ext>
              </a:extLst>
            </p:cNvPr>
            <p:cNvSpPr txBox="1"/>
            <p:nvPr/>
          </p:nvSpPr>
          <p:spPr>
            <a:xfrm>
              <a:off x="-29672" y="7736911"/>
              <a:ext cx="567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>
                  <a:solidFill>
                    <a:srgbClr val="C00000"/>
                  </a:solidFill>
                  <a:latin typeface="BankGothic Lt BT" panose="020B0607020203060204" pitchFamily="34" charset="0"/>
                </a:rPr>
                <a:t>S</a:t>
              </a:r>
            </a:p>
          </p:txBody>
        </p:sp>
        <p:sp>
          <p:nvSpPr>
            <p:cNvPr id="733" name="CaixaDeTexto 732">
              <a:extLst>
                <a:ext uri="{FF2B5EF4-FFF2-40B4-BE49-F238E27FC236}">
                  <a16:creationId xmlns:a16="http://schemas.microsoft.com/office/drawing/2014/main" id="{E822E675-088A-499F-A7AC-3CAA21381B7D}"/>
                </a:ext>
              </a:extLst>
            </p:cNvPr>
            <p:cNvSpPr txBox="1"/>
            <p:nvPr/>
          </p:nvSpPr>
          <p:spPr>
            <a:xfrm>
              <a:off x="4618952" y="7736911"/>
              <a:ext cx="567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>
                  <a:solidFill>
                    <a:srgbClr val="C00000"/>
                  </a:solidFill>
                  <a:latin typeface="BankGothic Lt BT" panose="020B0607020203060204" pitchFamily="34" charset="0"/>
                </a:rPr>
                <a:t>C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8B32B8D-1E94-4034-9698-51765909AE3B}"/>
              </a:ext>
            </a:extLst>
          </p:cNvPr>
          <p:cNvGrpSpPr/>
          <p:nvPr/>
        </p:nvGrpSpPr>
        <p:grpSpPr>
          <a:xfrm>
            <a:off x="7491396" y="4372194"/>
            <a:ext cx="1842222" cy="1316179"/>
            <a:chOff x="7491396" y="4372194"/>
            <a:chExt cx="1842222" cy="1316449"/>
          </a:xfrm>
        </p:grpSpPr>
        <p:sp>
          <p:nvSpPr>
            <p:cNvPr id="734" name="Explosão 2 26">
              <a:extLst>
                <a:ext uri="{FF2B5EF4-FFF2-40B4-BE49-F238E27FC236}">
                  <a16:creationId xmlns:a16="http://schemas.microsoft.com/office/drawing/2014/main" id="{288DC714-EBCC-4169-881D-FF1136103707}"/>
                </a:ext>
              </a:extLst>
            </p:cNvPr>
            <p:cNvSpPr/>
            <p:nvPr/>
          </p:nvSpPr>
          <p:spPr>
            <a:xfrm rot="663364">
              <a:off x="7491396" y="4372194"/>
              <a:ext cx="1842222" cy="1316449"/>
            </a:xfrm>
            <a:prstGeom prst="irregularSeal2">
              <a:avLst/>
            </a:prstGeom>
            <a:solidFill>
              <a:srgbClr val="FFFF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200" b="1">
                <a:solidFill>
                  <a:srgbClr val="C00000"/>
                </a:solidFill>
              </a:endParaRP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ED7A76A6-4B69-4F12-8967-3A8BD33714A8}"/>
                </a:ext>
              </a:extLst>
            </p:cNvPr>
            <p:cNvGrpSpPr/>
            <p:nvPr/>
          </p:nvGrpSpPr>
          <p:grpSpPr>
            <a:xfrm>
              <a:off x="7633369" y="4541716"/>
              <a:ext cx="1614319" cy="795239"/>
              <a:chOff x="7633369" y="4541716"/>
              <a:chExt cx="1614319" cy="795239"/>
            </a:xfrm>
          </p:grpSpPr>
          <p:sp>
            <p:nvSpPr>
              <p:cNvPr id="735" name="Retângulo 734">
                <a:extLst>
                  <a:ext uri="{FF2B5EF4-FFF2-40B4-BE49-F238E27FC236}">
                    <a16:creationId xmlns:a16="http://schemas.microsoft.com/office/drawing/2014/main" id="{ECD57B30-D009-4F6B-8E26-58D6DD6AEB35}"/>
                  </a:ext>
                </a:extLst>
              </p:cNvPr>
              <p:cNvSpPr/>
              <p:nvPr/>
            </p:nvSpPr>
            <p:spPr>
              <a:xfrm>
                <a:off x="7633369" y="4967547"/>
                <a:ext cx="1614319" cy="3694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ROI: 6 ANOS</a:t>
                </a:r>
                <a:endParaRPr lang="pt-B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pic>
            <p:nvPicPr>
              <p:cNvPr id="736" name="Imagem 735">
                <a:extLst>
                  <a:ext uri="{FF2B5EF4-FFF2-40B4-BE49-F238E27FC236}">
                    <a16:creationId xmlns:a16="http://schemas.microsoft.com/office/drawing/2014/main" id="{F6CB7732-117A-4FC5-AC7A-C63010378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21381" y="4541716"/>
                <a:ext cx="554687" cy="49205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sp>
        <p:nvSpPr>
          <p:cNvPr id="675" name="Elipse 674">
            <a:extLst>
              <a:ext uri="{FF2B5EF4-FFF2-40B4-BE49-F238E27FC236}">
                <a16:creationId xmlns:a16="http://schemas.microsoft.com/office/drawing/2014/main" id="{4A75A3A2-B640-4323-92BC-4248CC0CD2F9}"/>
              </a:ext>
            </a:extLst>
          </p:cNvPr>
          <p:cNvSpPr/>
          <p:nvPr/>
        </p:nvSpPr>
        <p:spPr>
          <a:xfrm>
            <a:off x="8949983" y="1475906"/>
            <a:ext cx="69139" cy="2148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Picture 36" descr="hmn03">
            <a:extLst>
              <a:ext uri="{FF2B5EF4-FFF2-40B4-BE49-F238E27FC236}">
                <a16:creationId xmlns:a16="http://schemas.microsoft.com/office/drawing/2014/main" id="{7A045809-A9EB-4775-8827-B1E3E98A20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045732" y="4732380"/>
            <a:ext cx="524264" cy="75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8" name="Group 72">
            <a:extLst>
              <a:ext uri="{FF2B5EF4-FFF2-40B4-BE49-F238E27FC236}">
                <a16:creationId xmlns:a16="http://schemas.microsoft.com/office/drawing/2014/main" id="{FF8A2DE9-55B4-4BAB-8E8B-509C17B23428}"/>
              </a:ext>
            </a:extLst>
          </p:cNvPr>
          <p:cNvGrpSpPr/>
          <p:nvPr/>
        </p:nvGrpSpPr>
        <p:grpSpPr>
          <a:xfrm>
            <a:off x="6261894" y="4885263"/>
            <a:ext cx="762816" cy="504081"/>
            <a:chOff x="1520825" y="4245429"/>
            <a:chExt cx="11293738" cy="7649888"/>
          </a:xfrm>
        </p:grpSpPr>
        <p:grpSp>
          <p:nvGrpSpPr>
            <p:cNvPr id="89" name="Group 41555">
              <a:extLst>
                <a:ext uri="{FF2B5EF4-FFF2-40B4-BE49-F238E27FC236}">
                  <a16:creationId xmlns:a16="http://schemas.microsoft.com/office/drawing/2014/main" id="{13F74F42-0F92-4CC7-A46A-EA5DB491F62F}"/>
                </a:ext>
              </a:extLst>
            </p:cNvPr>
            <p:cNvGrpSpPr/>
            <p:nvPr/>
          </p:nvGrpSpPr>
          <p:grpSpPr>
            <a:xfrm>
              <a:off x="6159358" y="7092069"/>
              <a:ext cx="6655205" cy="4367619"/>
              <a:chOff x="0" y="0"/>
              <a:chExt cx="3870353" cy="2540000"/>
            </a:xfrm>
            <a:solidFill>
              <a:srgbClr val="283043">
                <a:lumMod val="20000"/>
                <a:lumOff val="80000"/>
              </a:srgbClr>
            </a:solidFill>
          </p:grpSpPr>
          <p:grpSp>
            <p:nvGrpSpPr>
              <p:cNvPr id="100" name="Group 41525">
                <a:extLst>
                  <a:ext uri="{FF2B5EF4-FFF2-40B4-BE49-F238E27FC236}">
                    <a16:creationId xmlns:a16="http://schemas.microsoft.com/office/drawing/2014/main" id="{094C00E4-31A8-48E2-BFF9-29DE463ECCFF}"/>
                  </a:ext>
                </a:extLst>
              </p:cNvPr>
              <p:cNvGrpSpPr/>
              <p:nvPr/>
            </p:nvGrpSpPr>
            <p:grpSpPr>
              <a:xfrm>
                <a:off x="2541879" y="0"/>
                <a:ext cx="1328474" cy="2540000"/>
                <a:chOff x="0" y="0"/>
                <a:chExt cx="1328472" cy="2540000"/>
              </a:xfrm>
              <a:grpFill/>
            </p:grpSpPr>
            <p:sp>
              <p:nvSpPr>
                <p:cNvPr id="130" name="Shape 41505">
                  <a:extLst>
                    <a:ext uri="{FF2B5EF4-FFF2-40B4-BE49-F238E27FC236}">
                      <a16:creationId xmlns:a16="http://schemas.microsoft.com/office/drawing/2014/main" id="{4557A412-C678-4D77-8809-AE8F4B4AC5CC}"/>
                    </a:ext>
                  </a:extLst>
                </p:cNvPr>
                <p:cNvSpPr/>
                <p:nvPr/>
              </p:nvSpPr>
              <p:spPr>
                <a:xfrm>
                  <a:off x="31380" y="230172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1" name="Shape 41506">
                  <a:extLst>
                    <a:ext uri="{FF2B5EF4-FFF2-40B4-BE49-F238E27FC236}">
                      <a16:creationId xmlns:a16="http://schemas.microsoft.com/office/drawing/2014/main" id="{7EC64BB3-CF36-4A8F-A58D-1C828B868DD2}"/>
                    </a:ext>
                  </a:extLst>
                </p:cNvPr>
                <p:cNvSpPr/>
                <p:nvPr/>
              </p:nvSpPr>
              <p:spPr>
                <a:xfrm>
                  <a:off x="31380" y="2188482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2" name="Shape 41507">
                  <a:extLst>
                    <a:ext uri="{FF2B5EF4-FFF2-40B4-BE49-F238E27FC236}">
                      <a16:creationId xmlns:a16="http://schemas.microsoft.com/office/drawing/2014/main" id="{310297E4-63E1-4DBE-8C13-D6038BC55B0F}"/>
                    </a:ext>
                  </a:extLst>
                </p:cNvPr>
                <p:cNvSpPr/>
                <p:nvPr/>
              </p:nvSpPr>
              <p:spPr>
                <a:xfrm>
                  <a:off x="31380" y="2063602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3" name="Shape 41508">
                  <a:extLst>
                    <a:ext uri="{FF2B5EF4-FFF2-40B4-BE49-F238E27FC236}">
                      <a16:creationId xmlns:a16="http://schemas.microsoft.com/office/drawing/2014/main" id="{198DB137-5A08-4D6D-85E5-3618B53EDAA0}"/>
                    </a:ext>
                  </a:extLst>
                </p:cNvPr>
                <p:cNvSpPr/>
                <p:nvPr/>
              </p:nvSpPr>
              <p:spPr>
                <a:xfrm>
                  <a:off x="31380" y="195035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4" name="Shape 41509">
                  <a:extLst>
                    <a:ext uri="{FF2B5EF4-FFF2-40B4-BE49-F238E27FC236}">
                      <a16:creationId xmlns:a16="http://schemas.microsoft.com/office/drawing/2014/main" id="{8D9006CC-64C5-4458-8341-8AC7C658C050}"/>
                    </a:ext>
                  </a:extLst>
                </p:cNvPr>
                <p:cNvSpPr/>
                <p:nvPr/>
              </p:nvSpPr>
              <p:spPr>
                <a:xfrm>
                  <a:off x="31380" y="183681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5" name="Shape 41510">
                  <a:extLst>
                    <a:ext uri="{FF2B5EF4-FFF2-40B4-BE49-F238E27FC236}">
                      <a16:creationId xmlns:a16="http://schemas.microsoft.com/office/drawing/2014/main" id="{FA45A315-7288-4095-AFEA-4170723ED584}"/>
                    </a:ext>
                  </a:extLst>
                </p:cNvPr>
                <p:cNvSpPr/>
                <p:nvPr/>
              </p:nvSpPr>
              <p:spPr>
                <a:xfrm>
                  <a:off x="31380" y="1723571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6" name="Shape 41511">
                  <a:extLst>
                    <a:ext uri="{FF2B5EF4-FFF2-40B4-BE49-F238E27FC236}">
                      <a16:creationId xmlns:a16="http://schemas.microsoft.com/office/drawing/2014/main" id="{EEAC4728-7FD0-44CB-99F3-FCC45028D18F}"/>
                    </a:ext>
                  </a:extLst>
                </p:cNvPr>
                <p:cNvSpPr/>
                <p:nvPr/>
              </p:nvSpPr>
              <p:spPr>
                <a:xfrm>
                  <a:off x="125525" y="158735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7" name="Shape 41512">
                  <a:extLst>
                    <a:ext uri="{FF2B5EF4-FFF2-40B4-BE49-F238E27FC236}">
                      <a16:creationId xmlns:a16="http://schemas.microsoft.com/office/drawing/2014/main" id="{5A1E3827-6915-4555-AFCF-044ECECE3FB0}"/>
                    </a:ext>
                  </a:extLst>
                </p:cNvPr>
                <p:cNvSpPr/>
                <p:nvPr/>
              </p:nvSpPr>
              <p:spPr>
                <a:xfrm>
                  <a:off x="125525" y="147410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8" name="Shape 41513">
                  <a:extLst>
                    <a:ext uri="{FF2B5EF4-FFF2-40B4-BE49-F238E27FC236}">
                      <a16:creationId xmlns:a16="http://schemas.microsoft.com/office/drawing/2014/main" id="{8D179662-BCC0-4AC9-AE17-99CCF1CA0EBD}"/>
                    </a:ext>
                  </a:extLst>
                </p:cNvPr>
                <p:cNvSpPr/>
                <p:nvPr/>
              </p:nvSpPr>
              <p:spPr>
                <a:xfrm>
                  <a:off x="73223" y="1326548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9" name="Shape 41514">
                  <a:extLst>
                    <a:ext uri="{FF2B5EF4-FFF2-40B4-BE49-F238E27FC236}">
                      <a16:creationId xmlns:a16="http://schemas.microsoft.com/office/drawing/2014/main" id="{0E9F3A2E-42B3-4B45-89D1-119E1E650964}"/>
                    </a:ext>
                  </a:extLst>
                </p:cNvPr>
                <p:cNvSpPr/>
                <p:nvPr/>
              </p:nvSpPr>
              <p:spPr>
                <a:xfrm>
                  <a:off x="73223" y="121330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0" name="Shape 41515">
                  <a:extLst>
                    <a:ext uri="{FF2B5EF4-FFF2-40B4-BE49-F238E27FC236}">
                      <a16:creationId xmlns:a16="http://schemas.microsoft.com/office/drawing/2014/main" id="{A7F9CF00-00B3-4CDC-A278-2AA9A86F8D22}"/>
                    </a:ext>
                  </a:extLst>
                </p:cNvPr>
                <p:cNvSpPr/>
                <p:nvPr/>
              </p:nvSpPr>
              <p:spPr>
                <a:xfrm>
                  <a:off x="0" y="1088424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1" name="Shape 41516">
                  <a:extLst>
                    <a:ext uri="{FF2B5EF4-FFF2-40B4-BE49-F238E27FC236}">
                      <a16:creationId xmlns:a16="http://schemas.microsoft.com/office/drawing/2014/main" id="{312AA4C0-86E3-4C36-AFE4-3C8E3756C6BA}"/>
                    </a:ext>
                  </a:extLst>
                </p:cNvPr>
                <p:cNvSpPr/>
                <p:nvPr/>
              </p:nvSpPr>
              <p:spPr>
                <a:xfrm>
                  <a:off x="0" y="97517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2" name="Shape 41517">
                  <a:extLst>
                    <a:ext uri="{FF2B5EF4-FFF2-40B4-BE49-F238E27FC236}">
                      <a16:creationId xmlns:a16="http://schemas.microsoft.com/office/drawing/2014/main" id="{9AAD7630-4E36-454E-A294-264DF8FE5096}"/>
                    </a:ext>
                  </a:extLst>
                </p:cNvPr>
                <p:cNvSpPr/>
                <p:nvPr/>
              </p:nvSpPr>
              <p:spPr>
                <a:xfrm>
                  <a:off x="83682" y="82762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3" name="Shape 41518">
                  <a:extLst>
                    <a:ext uri="{FF2B5EF4-FFF2-40B4-BE49-F238E27FC236}">
                      <a16:creationId xmlns:a16="http://schemas.microsoft.com/office/drawing/2014/main" id="{C411B240-36FD-4B13-A149-15AC42B05E56}"/>
                    </a:ext>
                  </a:extLst>
                </p:cNvPr>
                <p:cNvSpPr/>
                <p:nvPr/>
              </p:nvSpPr>
              <p:spPr>
                <a:xfrm>
                  <a:off x="83682" y="714374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4" name="Shape 41519">
                  <a:extLst>
                    <a:ext uri="{FF2B5EF4-FFF2-40B4-BE49-F238E27FC236}">
                      <a16:creationId xmlns:a16="http://schemas.microsoft.com/office/drawing/2014/main" id="{04422BFD-F727-4FFE-8DC2-A0CA46F6AF41}"/>
                    </a:ext>
                  </a:extLst>
                </p:cNvPr>
                <p:cNvSpPr/>
                <p:nvPr/>
              </p:nvSpPr>
              <p:spPr>
                <a:xfrm>
                  <a:off x="10460" y="58949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5" name="Shape 41520">
                  <a:extLst>
                    <a:ext uri="{FF2B5EF4-FFF2-40B4-BE49-F238E27FC236}">
                      <a16:creationId xmlns:a16="http://schemas.microsoft.com/office/drawing/2014/main" id="{15C4101C-7E6C-4086-9023-A1E70497E0EF}"/>
                    </a:ext>
                  </a:extLst>
                </p:cNvPr>
                <p:cNvSpPr/>
                <p:nvPr/>
              </p:nvSpPr>
              <p:spPr>
                <a:xfrm>
                  <a:off x="10460" y="47625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6" name="Shape 41521">
                  <a:extLst>
                    <a:ext uri="{FF2B5EF4-FFF2-40B4-BE49-F238E27FC236}">
                      <a16:creationId xmlns:a16="http://schemas.microsoft.com/office/drawing/2014/main" id="{3C190628-EF84-4324-8551-6B41D32A2CFF}"/>
                    </a:ext>
                  </a:extLst>
                </p:cNvPr>
                <p:cNvSpPr/>
                <p:nvPr/>
              </p:nvSpPr>
              <p:spPr>
                <a:xfrm>
                  <a:off x="177826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7" name="Shape 41522">
                  <a:extLst>
                    <a:ext uri="{FF2B5EF4-FFF2-40B4-BE49-F238E27FC236}">
                      <a16:creationId xmlns:a16="http://schemas.microsoft.com/office/drawing/2014/main" id="{DA326E2C-4FBF-4BD9-9241-B572812D8894}"/>
                    </a:ext>
                  </a:extLst>
                </p:cNvPr>
                <p:cNvSpPr/>
                <p:nvPr/>
              </p:nvSpPr>
              <p:spPr>
                <a:xfrm>
                  <a:off x="177826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8" name="Shape 41523">
                  <a:extLst>
                    <a:ext uri="{FF2B5EF4-FFF2-40B4-BE49-F238E27FC236}">
                      <a16:creationId xmlns:a16="http://schemas.microsoft.com/office/drawing/2014/main" id="{8D4FB030-0C69-4D2E-AD5D-9D73C6E37AF0}"/>
                    </a:ext>
                  </a:extLst>
                </p:cNvPr>
                <p:cNvSpPr/>
                <p:nvPr/>
              </p:nvSpPr>
              <p:spPr>
                <a:xfrm>
                  <a:off x="125525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9" name="Shape 41524">
                  <a:extLst>
                    <a:ext uri="{FF2B5EF4-FFF2-40B4-BE49-F238E27FC236}">
                      <a16:creationId xmlns:a16="http://schemas.microsoft.com/office/drawing/2014/main" id="{90004A80-444A-4F16-B0DC-C819970D14F5}"/>
                    </a:ext>
                  </a:extLst>
                </p:cNvPr>
                <p:cNvSpPr/>
                <p:nvPr/>
              </p:nvSpPr>
              <p:spPr>
                <a:xfrm>
                  <a:off x="125525" y="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101" name="Group 41542">
                <a:extLst>
                  <a:ext uri="{FF2B5EF4-FFF2-40B4-BE49-F238E27FC236}">
                    <a16:creationId xmlns:a16="http://schemas.microsoft.com/office/drawing/2014/main" id="{8F143EBA-7798-4310-BC4B-6E887D613FF7}"/>
                  </a:ext>
                </a:extLst>
              </p:cNvPr>
              <p:cNvGrpSpPr/>
              <p:nvPr/>
            </p:nvGrpSpPr>
            <p:grpSpPr>
              <a:xfrm>
                <a:off x="1255248" y="476250"/>
                <a:ext cx="1244792" cy="2063750"/>
                <a:chOff x="0" y="0"/>
                <a:chExt cx="1244790" cy="2063750"/>
              </a:xfrm>
              <a:grpFill/>
            </p:grpSpPr>
            <p:sp>
              <p:nvSpPr>
                <p:cNvPr id="114" name="Shape 41526">
                  <a:extLst>
                    <a:ext uri="{FF2B5EF4-FFF2-40B4-BE49-F238E27FC236}">
                      <a16:creationId xmlns:a16="http://schemas.microsoft.com/office/drawing/2014/main" id="{0E14EAC3-37DF-4D24-A310-0CDC13BB6156}"/>
                    </a:ext>
                  </a:extLst>
                </p:cNvPr>
                <p:cNvSpPr/>
                <p:nvPr/>
              </p:nvSpPr>
              <p:spPr>
                <a:xfrm>
                  <a:off x="31381" y="182547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5" name="Shape 41527">
                  <a:extLst>
                    <a:ext uri="{FF2B5EF4-FFF2-40B4-BE49-F238E27FC236}">
                      <a16:creationId xmlns:a16="http://schemas.microsoft.com/office/drawing/2014/main" id="{808B824C-D513-4FCF-9B54-1BAE009DC878}"/>
                    </a:ext>
                  </a:extLst>
                </p:cNvPr>
                <p:cNvSpPr/>
                <p:nvPr/>
              </p:nvSpPr>
              <p:spPr>
                <a:xfrm>
                  <a:off x="31381" y="1712232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6" name="Shape 41528">
                  <a:extLst>
                    <a:ext uri="{FF2B5EF4-FFF2-40B4-BE49-F238E27FC236}">
                      <a16:creationId xmlns:a16="http://schemas.microsoft.com/office/drawing/2014/main" id="{0EC75FFE-A6D5-4EB4-A1F7-EB5E28F0970D}"/>
                    </a:ext>
                  </a:extLst>
                </p:cNvPr>
                <p:cNvSpPr/>
                <p:nvPr/>
              </p:nvSpPr>
              <p:spPr>
                <a:xfrm>
                  <a:off x="31381" y="1587353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7" name="Shape 41529">
                  <a:extLst>
                    <a:ext uri="{FF2B5EF4-FFF2-40B4-BE49-F238E27FC236}">
                      <a16:creationId xmlns:a16="http://schemas.microsoft.com/office/drawing/2014/main" id="{6691A470-F3A2-45F5-9411-EE1E1D4FF508}"/>
                    </a:ext>
                  </a:extLst>
                </p:cNvPr>
                <p:cNvSpPr/>
                <p:nvPr/>
              </p:nvSpPr>
              <p:spPr>
                <a:xfrm>
                  <a:off x="31381" y="1474107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8" name="Shape 41530">
                  <a:extLst>
                    <a:ext uri="{FF2B5EF4-FFF2-40B4-BE49-F238E27FC236}">
                      <a16:creationId xmlns:a16="http://schemas.microsoft.com/office/drawing/2014/main" id="{A1522E97-5CBC-46A1-A1D9-0541E86A3971}"/>
                    </a:ext>
                  </a:extLst>
                </p:cNvPr>
                <p:cNvSpPr/>
                <p:nvPr/>
              </p:nvSpPr>
              <p:spPr>
                <a:xfrm>
                  <a:off x="31381" y="136056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9" name="Shape 41531">
                  <a:extLst>
                    <a:ext uri="{FF2B5EF4-FFF2-40B4-BE49-F238E27FC236}">
                      <a16:creationId xmlns:a16="http://schemas.microsoft.com/office/drawing/2014/main" id="{676FDE81-A14E-48DE-8651-560593FEDFFF}"/>
                    </a:ext>
                  </a:extLst>
                </p:cNvPr>
                <p:cNvSpPr/>
                <p:nvPr/>
              </p:nvSpPr>
              <p:spPr>
                <a:xfrm>
                  <a:off x="31381" y="1247321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0" name="Shape 41532">
                  <a:extLst>
                    <a:ext uri="{FF2B5EF4-FFF2-40B4-BE49-F238E27FC236}">
                      <a16:creationId xmlns:a16="http://schemas.microsoft.com/office/drawing/2014/main" id="{0DCED06D-075D-4D20-B175-C595C839787E}"/>
                    </a:ext>
                  </a:extLst>
                </p:cNvPr>
                <p:cNvSpPr/>
                <p:nvPr/>
              </p:nvSpPr>
              <p:spPr>
                <a:xfrm>
                  <a:off x="31381" y="111110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1" name="Shape 41533">
                  <a:extLst>
                    <a:ext uri="{FF2B5EF4-FFF2-40B4-BE49-F238E27FC236}">
                      <a16:creationId xmlns:a16="http://schemas.microsoft.com/office/drawing/2014/main" id="{A3C87C5A-73B8-4145-8D08-0D071DF8CFBC}"/>
                    </a:ext>
                  </a:extLst>
                </p:cNvPr>
                <p:cNvSpPr/>
                <p:nvPr/>
              </p:nvSpPr>
              <p:spPr>
                <a:xfrm>
                  <a:off x="31381" y="997856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2" name="Shape 41534">
                  <a:extLst>
                    <a:ext uri="{FF2B5EF4-FFF2-40B4-BE49-F238E27FC236}">
                      <a16:creationId xmlns:a16="http://schemas.microsoft.com/office/drawing/2014/main" id="{1C211579-4600-42A6-92B1-13785727FA37}"/>
                    </a:ext>
                  </a:extLst>
                </p:cNvPr>
                <p:cNvSpPr/>
                <p:nvPr/>
              </p:nvSpPr>
              <p:spPr>
                <a:xfrm>
                  <a:off x="0" y="850299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3" name="Shape 41535">
                  <a:extLst>
                    <a:ext uri="{FF2B5EF4-FFF2-40B4-BE49-F238E27FC236}">
                      <a16:creationId xmlns:a16="http://schemas.microsoft.com/office/drawing/2014/main" id="{F1528580-CA55-4A46-8B3F-8DDAB244B49D}"/>
                    </a:ext>
                  </a:extLst>
                </p:cNvPr>
                <p:cNvSpPr/>
                <p:nvPr/>
              </p:nvSpPr>
              <p:spPr>
                <a:xfrm>
                  <a:off x="0" y="73705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4" name="Shape 41536">
                  <a:extLst>
                    <a:ext uri="{FF2B5EF4-FFF2-40B4-BE49-F238E27FC236}">
                      <a16:creationId xmlns:a16="http://schemas.microsoft.com/office/drawing/2014/main" id="{AF3ABBBF-CEB6-443C-A659-069B21B86E54}"/>
                    </a:ext>
                  </a:extLst>
                </p:cNvPr>
                <p:cNvSpPr/>
                <p:nvPr/>
              </p:nvSpPr>
              <p:spPr>
                <a:xfrm>
                  <a:off x="94144" y="612174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5" name="Shape 41537">
                  <a:extLst>
                    <a:ext uri="{FF2B5EF4-FFF2-40B4-BE49-F238E27FC236}">
                      <a16:creationId xmlns:a16="http://schemas.microsoft.com/office/drawing/2014/main" id="{E4ED31F3-247D-4174-8DD9-A691B7639B2E}"/>
                    </a:ext>
                  </a:extLst>
                </p:cNvPr>
                <p:cNvSpPr/>
                <p:nvPr/>
              </p:nvSpPr>
              <p:spPr>
                <a:xfrm>
                  <a:off x="94144" y="49892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6" name="Shape 41538">
                  <a:extLst>
                    <a:ext uri="{FF2B5EF4-FFF2-40B4-BE49-F238E27FC236}">
                      <a16:creationId xmlns:a16="http://schemas.microsoft.com/office/drawing/2014/main" id="{900AB002-5D6E-4BA7-AEA2-01FEB1F1D714}"/>
                    </a:ext>
                  </a:extLst>
                </p:cNvPr>
                <p:cNvSpPr/>
                <p:nvPr/>
              </p:nvSpPr>
              <p:spPr>
                <a:xfrm>
                  <a:off x="31381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7" name="Shape 41539">
                  <a:extLst>
                    <a:ext uri="{FF2B5EF4-FFF2-40B4-BE49-F238E27FC236}">
                      <a16:creationId xmlns:a16="http://schemas.microsoft.com/office/drawing/2014/main" id="{A08A3FD8-BC8A-4CD9-A550-5347C20516B3}"/>
                    </a:ext>
                  </a:extLst>
                </p:cNvPr>
                <p:cNvSpPr/>
                <p:nvPr/>
              </p:nvSpPr>
              <p:spPr>
                <a:xfrm>
                  <a:off x="31381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8" name="Shape 41540">
                  <a:extLst>
                    <a:ext uri="{FF2B5EF4-FFF2-40B4-BE49-F238E27FC236}">
                      <a16:creationId xmlns:a16="http://schemas.microsoft.com/office/drawing/2014/main" id="{BD5A3A12-AB82-4614-999C-DCC6759959A0}"/>
                    </a:ext>
                  </a:extLst>
                </p:cNvPr>
                <p:cNvSpPr/>
                <p:nvPr/>
              </p:nvSpPr>
              <p:spPr>
                <a:xfrm>
                  <a:off x="31381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9" name="Shape 41541">
                  <a:extLst>
                    <a:ext uri="{FF2B5EF4-FFF2-40B4-BE49-F238E27FC236}">
                      <a16:creationId xmlns:a16="http://schemas.microsoft.com/office/drawing/2014/main" id="{E5C472F4-E83A-4B09-89A1-73622F53F82F}"/>
                    </a:ext>
                  </a:extLst>
                </p:cNvPr>
                <p:cNvSpPr/>
                <p:nvPr/>
              </p:nvSpPr>
              <p:spPr>
                <a:xfrm>
                  <a:off x="31381" y="0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102" name="Shape 41543">
                <a:extLst>
                  <a:ext uri="{FF2B5EF4-FFF2-40B4-BE49-F238E27FC236}">
                    <a16:creationId xmlns:a16="http://schemas.microsoft.com/office/drawing/2014/main" id="{066F139E-1536-486D-B3FD-45F6DBDBC96B}"/>
                  </a:ext>
                </a:extLst>
              </p:cNvPr>
              <p:cNvSpPr/>
              <p:nvPr/>
            </p:nvSpPr>
            <p:spPr>
              <a:xfrm>
                <a:off x="62762" y="230172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Shape 41544">
                <a:extLst>
                  <a:ext uri="{FF2B5EF4-FFF2-40B4-BE49-F238E27FC236}">
                    <a16:creationId xmlns:a16="http://schemas.microsoft.com/office/drawing/2014/main" id="{8EA787A8-37CD-43A6-B8CF-FDAFD40D85B9}"/>
                  </a:ext>
                </a:extLst>
              </p:cNvPr>
              <p:cNvSpPr/>
              <p:nvPr/>
            </p:nvSpPr>
            <p:spPr>
              <a:xfrm>
                <a:off x="62762" y="2188482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Shape 41545">
                <a:extLst>
                  <a:ext uri="{FF2B5EF4-FFF2-40B4-BE49-F238E27FC236}">
                    <a16:creationId xmlns:a16="http://schemas.microsoft.com/office/drawing/2014/main" id="{7DB2D0D4-5FAF-439F-8A2E-031821D03B7A}"/>
                  </a:ext>
                </a:extLst>
              </p:cNvPr>
              <p:cNvSpPr/>
              <p:nvPr/>
            </p:nvSpPr>
            <p:spPr>
              <a:xfrm>
                <a:off x="0" y="2063602"/>
                <a:ext cx="1150645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Shape 41546">
                <a:extLst>
                  <a:ext uri="{FF2B5EF4-FFF2-40B4-BE49-F238E27FC236}">
                    <a16:creationId xmlns:a16="http://schemas.microsoft.com/office/drawing/2014/main" id="{9D4A3884-94A3-4302-9C8E-A9509EDD3351}"/>
                  </a:ext>
                </a:extLst>
              </p:cNvPr>
              <p:cNvSpPr/>
              <p:nvPr/>
            </p:nvSpPr>
            <p:spPr>
              <a:xfrm>
                <a:off x="0" y="1950356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Shape 41547">
                <a:extLst>
                  <a:ext uri="{FF2B5EF4-FFF2-40B4-BE49-F238E27FC236}">
                    <a16:creationId xmlns:a16="http://schemas.microsoft.com/office/drawing/2014/main" id="{4DE8D9FA-36D9-4ED8-A455-86CB8E302639}"/>
                  </a:ext>
                </a:extLst>
              </p:cNvPr>
              <p:cNvSpPr/>
              <p:nvPr/>
            </p:nvSpPr>
            <p:spPr>
              <a:xfrm>
                <a:off x="62762" y="183681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Shape 41548">
                <a:extLst>
                  <a:ext uri="{FF2B5EF4-FFF2-40B4-BE49-F238E27FC236}">
                    <a16:creationId xmlns:a16="http://schemas.microsoft.com/office/drawing/2014/main" id="{6A0E02E1-A74B-4EEA-8F83-7F3C233BB503}"/>
                  </a:ext>
                </a:extLst>
              </p:cNvPr>
              <p:cNvSpPr/>
              <p:nvPr/>
            </p:nvSpPr>
            <p:spPr>
              <a:xfrm>
                <a:off x="62762" y="1723571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Shape 41549">
                <a:extLst>
                  <a:ext uri="{FF2B5EF4-FFF2-40B4-BE49-F238E27FC236}">
                    <a16:creationId xmlns:a16="http://schemas.microsoft.com/office/drawing/2014/main" id="{2B63BAAE-DE02-4F68-B0DA-3BEA5D97C867}"/>
                  </a:ext>
                </a:extLst>
              </p:cNvPr>
              <p:cNvSpPr/>
              <p:nvPr/>
            </p:nvSpPr>
            <p:spPr>
              <a:xfrm>
                <a:off x="20919" y="1587352"/>
                <a:ext cx="1150646" cy="238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Shape 41550">
                <a:extLst>
                  <a:ext uri="{FF2B5EF4-FFF2-40B4-BE49-F238E27FC236}">
                    <a16:creationId xmlns:a16="http://schemas.microsoft.com/office/drawing/2014/main" id="{142D1966-9E95-440D-9A98-8B530E661AD7}"/>
                  </a:ext>
                </a:extLst>
              </p:cNvPr>
              <p:cNvSpPr/>
              <p:nvPr/>
            </p:nvSpPr>
            <p:spPr>
              <a:xfrm>
                <a:off x="20919" y="1474107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Shape 41551">
                <a:extLst>
                  <a:ext uri="{FF2B5EF4-FFF2-40B4-BE49-F238E27FC236}">
                    <a16:creationId xmlns:a16="http://schemas.microsoft.com/office/drawing/2014/main" id="{BCFE9CEF-1330-49BC-B35E-93CFB0553C6C}"/>
                  </a:ext>
                </a:extLst>
              </p:cNvPr>
              <p:cNvSpPr/>
              <p:nvPr/>
            </p:nvSpPr>
            <p:spPr>
              <a:xfrm>
                <a:off x="104603" y="1326549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Shape 41552">
                <a:extLst>
                  <a:ext uri="{FF2B5EF4-FFF2-40B4-BE49-F238E27FC236}">
                    <a16:creationId xmlns:a16="http://schemas.microsoft.com/office/drawing/2014/main" id="{5FADEB50-16AB-4AC9-B5CB-2A5C26BCAC1E}"/>
                  </a:ext>
                </a:extLst>
              </p:cNvPr>
              <p:cNvSpPr/>
              <p:nvPr/>
            </p:nvSpPr>
            <p:spPr>
              <a:xfrm>
                <a:off x="104603" y="1213303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Shape 41553">
                <a:extLst>
                  <a:ext uri="{FF2B5EF4-FFF2-40B4-BE49-F238E27FC236}">
                    <a16:creationId xmlns:a16="http://schemas.microsoft.com/office/drawing/2014/main" id="{41895F9F-A62B-4E75-8E9D-68C6633DB634}"/>
                  </a:ext>
                </a:extLst>
              </p:cNvPr>
              <p:cNvSpPr/>
              <p:nvPr/>
            </p:nvSpPr>
            <p:spPr>
              <a:xfrm>
                <a:off x="41841" y="1088424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Shape 41554">
                <a:extLst>
                  <a:ext uri="{FF2B5EF4-FFF2-40B4-BE49-F238E27FC236}">
                    <a16:creationId xmlns:a16="http://schemas.microsoft.com/office/drawing/2014/main" id="{CFD22639-FE80-4FAF-AB4A-A4AF02D0F545}"/>
                  </a:ext>
                </a:extLst>
              </p:cNvPr>
              <p:cNvSpPr/>
              <p:nvPr/>
            </p:nvSpPr>
            <p:spPr>
              <a:xfrm>
                <a:off x="41841" y="975178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90" name="Shape 41556">
              <a:extLst>
                <a:ext uri="{FF2B5EF4-FFF2-40B4-BE49-F238E27FC236}">
                  <a16:creationId xmlns:a16="http://schemas.microsoft.com/office/drawing/2014/main" id="{0B1585C9-4154-414A-AEAA-920FF1C37FEC}"/>
                </a:ext>
              </a:extLst>
            </p:cNvPr>
            <p:cNvSpPr/>
            <p:nvPr/>
          </p:nvSpPr>
          <p:spPr>
            <a:xfrm>
              <a:off x="1520825" y="4245429"/>
              <a:ext cx="5699104" cy="721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1545" extrusionOk="0">
                  <a:moveTo>
                    <a:pt x="6131" y="0"/>
                  </a:moveTo>
                  <a:cubicBezTo>
                    <a:pt x="6447" y="766"/>
                    <a:pt x="6796" y="1509"/>
                    <a:pt x="7132" y="2263"/>
                  </a:cubicBezTo>
                  <a:cubicBezTo>
                    <a:pt x="7467" y="3015"/>
                    <a:pt x="7821" y="3757"/>
                    <a:pt x="8145" y="4517"/>
                  </a:cubicBezTo>
                  <a:lnTo>
                    <a:pt x="8154" y="4517"/>
                  </a:lnTo>
                  <a:cubicBezTo>
                    <a:pt x="8526" y="4517"/>
                    <a:pt x="8898" y="4517"/>
                    <a:pt x="9270" y="4517"/>
                  </a:cubicBezTo>
                  <a:cubicBezTo>
                    <a:pt x="9663" y="4517"/>
                    <a:pt x="10056" y="4517"/>
                    <a:pt x="10449" y="4517"/>
                  </a:cubicBezTo>
                  <a:cubicBezTo>
                    <a:pt x="11235" y="4517"/>
                    <a:pt x="12021" y="4517"/>
                    <a:pt x="12807" y="4517"/>
                  </a:cubicBezTo>
                  <a:cubicBezTo>
                    <a:pt x="13163" y="3773"/>
                    <a:pt x="13511" y="3026"/>
                    <a:pt x="13849" y="2276"/>
                  </a:cubicBezTo>
                  <a:cubicBezTo>
                    <a:pt x="14191" y="1520"/>
                    <a:pt x="14524" y="761"/>
                    <a:pt x="14848" y="0"/>
                  </a:cubicBezTo>
                  <a:cubicBezTo>
                    <a:pt x="13386" y="0"/>
                    <a:pt x="11924" y="0"/>
                    <a:pt x="10462" y="0"/>
                  </a:cubicBezTo>
                  <a:cubicBezTo>
                    <a:pt x="9018" y="0"/>
                    <a:pt x="7574" y="0"/>
                    <a:pt x="6131" y="0"/>
                  </a:cubicBezTo>
                  <a:close/>
                  <a:moveTo>
                    <a:pt x="7958" y="5302"/>
                  </a:moveTo>
                  <a:cubicBezTo>
                    <a:pt x="5887" y="7371"/>
                    <a:pt x="3708" y="9137"/>
                    <a:pt x="1995" y="11540"/>
                  </a:cubicBezTo>
                  <a:cubicBezTo>
                    <a:pt x="1212" y="12636"/>
                    <a:pt x="423" y="14008"/>
                    <a:pt x="113" y="15541"/>
                  </a:cubicBezTo>
                  <a:cubicBezTo>
                    <a:pt x="-630" y="19213"/>
                    <a:pt x="2401" y="20986"/>
                    <a:pt x="6261" y="21391"/>
                  </a:cubicBezTo>
                  <a:cubicBezTo>
                    <a:pt x="8247" y="21600"/>
                    <a:pt x="10612" y="21552"/>
                    <a:pt x="12966" y="21499"/>
                  </a:cubicBezTo>
                  <a:cubicBezTo>
                    <a:pt x="17003" y="21408"/>
                    <a:pt x="20765" y="20161"/>
                    <a:pt x="20970" y="16917"/>
                  </a:cubicBezTo>
                  <a:cubicBezTo>
                    <a:pt x="20970" y="16820"/>
                    <a:pt x="20970" y="16724"/>
                    <a:pt x="20970" y="16627"/>
                  </a:cubicBezTo>
                  <a:cubicBezTo>
                    <a:pt x="20970" y="16530"/>
                    <a:pt x="20970" y="16433"/>
                    <a:pt x="20970" y="16336"/>
                  </a:cubicBezTo>
                  <a:cubicBezTo>
                    <a:pt x="20561" y="13748"/>
                    <a:pt x="19342" y="11815"/>
                    <a:pt x="17834" y="10116"/>
                  </a:cubicBezTo>
                  <a:cubicBezTo>
                    <a:pt x="16327" y="8417"/>
                    <a:pt x="14531" y="6953"/>
                    <a:pt x="12966" y="5302"/>
                  </a:cubicBezTo>
                  <a:cubicBezTo>
                    <a:pt x="12132" y="5302"/>
                    <a:pt x="11297" y="5302"/>
                    <a:pt x="10462" y="5302"/>
                  </a:cubicBezTo>
                  <a:cubicBezTo>
                    <a:pt x="9627" y="5302"/>
                    <a:pt x="8792" y="5302"/>
                    <a:pt x="7958" y="5302"/>
                  </a:cubicBezTo>
                  <a:close/>
                  <a:moveTo>
                    <a:pt x="10051" y="8722"/>
                  </a:moveTo>
                  <a:lnTo>
                    <a:pt x="11032" y="8722"/>
                  </a:lnTo>
                  <a:lnTo>
                    <a:pt x="11032" y="9948"/>
                  </a:lnTo>
                  <a:cubicBezTo>
                    <a:pt x="11489" y="9961"/>
                    <a:pt x="11876" y="10015"/>
                    <a:pt x="12207" y="10092"/>
                  </a:cubicBezTo>
                  <a:cubicBezTo>
                    <a:pt x="12539" y="10170"/>
                    <a:pt x="12813" y="10271"/>
                    <a:pt x="13046" y="10378"/>
                  </a:cubicBezTo>
                  <a:lnTo>
                    <a:pt x="12648" y="11217"/>
                  </a:lnTo>
                  <a:cubicBezTo>
                    <a:pt x="12323" y="11066"/>
                    <a:pt x="11679" y="10765"/>
                    <a:pt x="10687" y="10765"/>
                  </a:cubicBezTo>
                  <a:cubicBezTo>
                    <a:pt x="9494" y="10765"/>
                    <a:pt x="9044" y="11347"/>
                    <a:pt x="9044" y="11862"/>
                  </a:cubicBezTo>
                  <a:cubicBezTo>
                    <a:pt x="9044" y="12504"/>
                    <a:pt x="9630" y="12838"/>
                    <a:pt x="10979" y="13304"/>
                  </a:cubicBezTo>
                  <a:cubicBezTo>
                    <a:pt x="12575" y="13832"/>
                    <a:pt x="13390" y="14464"/>
                    <a:pt x="13390" y="15584"/>
                  </a:cubicBezTo>
                  <a:cubicBezTo>
                    <a:pt x="13390" y="16590"/>
                    <a:pt x="12523" y="17533"/>
                    <a:pt x="10926" y="17735"/>
                  </a:cubicBezTo>
                  <a:lnTo>
                    <a:pt x="10926" y="19047"/>
                  </a:lnTo>
                  <a:lnTo>
                    <a:pt x="9945" y="19047"/>
                  </a:lnTo>
                  <a:lnTo>
                    <a:pt x="9945" y="17778"/>
                  </a:lnTo>
                  <a:cubicBezTo>
                    <a:pt x="9500" y="17776"/>
                    <a:pt x="9042" y="17710"/>
                    <a:pt x="8632" y="17611"/>
                  </a:cubicBezTo>
                  <a:cubicBezTo>
                    <a:pt x="8223" y="17512"/>
                    <a:pt x="7858" y="17376"/>
                    <a:pt x="7587" y="17218"/>
                  </a:cubicBezTo>
                  <a:lnTo>
                    <a:pt x="7958" y="16379"/>
                  </a:lnTo>
                  <a:cubicBezTo>
                    <a:pt x="8500" y="16669"/>
                    <a:pt x="9316" y="16917"/>
                    <a:pt x="10184" y="16917"/>
                  </a:cubicBezTo>
                  <a:cubicBezTo>
                    <a:pt x="11284" y="16917"/>
                    <a:pt x="12039" y="16408"/>
                    <a:pt x="12039" y="15691"/>
                  </a:cubicBezTo>
                  <a:cubicBezTo>
                    <a:pt x="12039" y="14999"/>
                    <a:pt x="11437" y="14563"/>
                    <a:pt x="10290" y="14185"/>
                  </a:cubicBezTo>
                  <a:cubicBezTo>
                    <a:pt x="8709" y="13682"/>
                    <a:pt x="7719" y="13108"/>
                    <a:pt x="7719" y="12013"/>
                  </a:cubicBezTo>
                  <a:cubicBezTo>
                    <a:pt x="7719" y="10969"/>
                    <a:pt x="8641" y="10180"/>
                    <a:pt x="10051" y="9991"/>
                  </a:cubicBezTo>
                  <a:lnTo>
                    <a:pt x="10051" y="87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063" b="0" i="0" u="none" strike="noStrike" kern="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Lato Light" panose="020F0502020204030203" pitchFamily="34" charset="0"/>
              </a:endParaRPr>
            </a:p>
          </p:txBody>
        </p:sp>
        <p:grpSp>
          <p:nvGrpSpPr>
            <p:cNvPr id="91" name="Group 41565">
              <a:extLst>
                <a:ext uri="{FF2B5EF4-FFF2-40B4-BE49-F238E27FC236}">
                  <a16:creationId xmlns:a16="http://schemas.microsoft.com/office/drawing/2014/main" id="{17EB5BC7-919C-4493-B3EB-FE6B4F6E7394}"/>
                </a:ext>
              </a:extLst>
            </p:cNvPr>
            <p:cNvGrpSpPr/>
            <p:nvPr/>
          </p:nvGrpSpPr>
          <p:grpSpPr>
            <a:xfrm>
              <a:off x="4809095" y="10155668"/>
              <a:ext cx="3062278" cy="1739649"/>
              <a:chOff x="113685" y="113686"/>
              <a:chExt cx="1780875" cy="1011696"/>
            </a:xfrm>
          </p:grpSpPr>
          <p:grpSp>
            <p:nvGrpSpPr>
              <p:cNvPr id="92" name="Group 41560">
                <a:extLst>
                  <a:ext uri="{FF2B5EF4-FFF2-40B4-BE49-F238E27FC236}">
                    <a16:creationId xmlns:a16="http://schemas.microsoft.com/office/drawing/2014/main" id="{6618B9A7-14DE-4084-86DC-1205C223E9EB}"/>
                  </a:ext>
                </a:extLst>
              </p:cNvPr>
              <p:cNvGrpSpPr/>
              <p:nvPr/>
            </p:nvGrpSpPr>
            <p:grpSpPr>
              <a:xfrm rot="900000">
                <a:off x="113685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97" name="Shape 41557">
                  <a:extLst>
                    <a:ext uri="{FF2B5EF4-FFF2-40B4-BE49-F238E27FC236}">
                      <a16:creationId xmlns:a16="http://schemas.microsoft.com/office/drawing/2014/main" id="{C3494F56-3FE3-4277-81A1-DC500AE4827C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8" name="Shape 41558">
                  <a:extLst>
                    <a:ext uri="{FF2B5EF4-FFF2-40B4-BE49-F238E27FC236}">
                      <a16:creationId xmlns:a16="http://schemas.microsoft.com/office/drawing/2014/main" id="{CA4F6FDD-B4C6-4F15-9DA1-95A428FC5001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9" name="Shape 41559">
                  <a:extLst>
                    <a:ext uri="{FF2B5EF4-FFF2-40B4-BE49-F238E27FC236}">
                      <a16:creationId xmlns:a16="http://schemas.microsoft.com/office/drawing/2014/main" id="{F4C7A72B-A41B-46DB-947C-6E56BBABAF34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93" name="Group 41564">
                <a:extLst>
                  <a:ext uri="{FF2B5EF4-FFF2-40B4-BE49-F238E27FC236}">
                    <a16:creationId xmlns:a16="http://schemas.microsoft.com/office/drawing/2014/main" id="{6244B2E0-C155-4560-9C81-2853523FF3F1}"/>
                  </a:ext>
                </a:extLst>
              </p:cNvPr>
              <p:cNvGrpSpPr/>
              <p:nvPr/>
            </p:nvGrpSpPr>
            <p:grpSpPr>
              <a:xfrm>
                <a:off x="882863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94" name="Shape 41561">
                  <a:extLst>
                    <a:ext uri="{FF2B5EF4-FFF2-40B4-BE49-F238E27FC236}">
                      <a16:creationId xmlns:a16="http://schemas.microsoft.com/office/drawing/2014/main" id="{580816C0-2078-4A9A-8BA0-7E011D201504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5" name="Shape 41562">
                  <a:extLst>
                    <a:ext uri="{FF2B5EF4-FFF2-40B4-BE49-F238E27FC236}">
                      <a16:creationId xmlns:a16="http://schemas.microsoft.com/office/drawing/2014/main" id="{6118978E-D43D-43B3-BE5F-7CA74E6CDB51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6" name="Shape 41563">
                  <a:extLst>
                    <a:ext uri="{FF2B5EF4-FFF2-40B4-BE49-F238E27FC236}">
                      <a16:creationId xmlns:a16="http://schemas.microsoft.com/office/drawing/2014/main" id="{A168A565-63CB-4907-90E6-BC38DF840848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</p:grpSp>
      </p:grp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1D362787-AE40-4329-97C7-C421E030DA7C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 dirty="0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  <p:sp>
        <p:nvSpPr>
          <p:cNvPr id="160" name="Retângulo de cantos arredondados 35">
            <a:extLst>
              <a:ext uri="{FF2B5EF4-FFF2-40B4-BE49-F238E27FC236}">
                <a16:creationId xmlns:a16="http://schemas.microsoft.com/office/drawing/2014/main" id="{20ED49B6-74BD-4741-B44D-73866C2A1F11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161" name="Retângulo Arredondado 71">
            <a:extLst>
              <a:ext uri="{FF2B5EF4-FFF2-40B4-BE49-F238E27FC236}">
                <a16:creationId xmlns:a16="http://schemas.microsoft.com/office/drawing/2014/main" id="{BD3C0DE2-EFB5-4D79-8030-A392897A84D7}"/>
              </a:ext>
            </a:extLst>
          </p:cNvPr>
          <p:cNvSpPr/>
          <p:nvPr/>
        </p:nvSpPr>
        <p:spPr>
          <a:xfrm>
            <a:off x="491525" y="-590860"/>
            <a:ext cx="1254535" cy="34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pt-BR" sz="1400" b="1">
                <a:solidFill>
                  <a:srgbClr val="006600"/>
                </a:solidFill>
              </a:rPr>
              <a:t>Brainstorming</a:t>
            </a:r>
            <a:endParaRPr lang="pt-BR" sz="1050" b="1">
              <a:solidFill>
                <a:srgbClr val="002060"/>
              </a:solidFill>
              <a:latin typeface="Calibri" panose="020F0502020204030204" pitchFamily="34" charset="0"/>
              <a:cs typeface="Microsoft Sans Serif" pitchFamily="34" charset="0"/>
            </a:endParaRPr>
          </a:p>
        </p:txBody>
      </p:sp>
      <p:pic>
        <p:nvPicPr>
          <p:cNvPr id="162" name="Picture 4" descr="Gorilla Signs &amp; Wraps | Graphic Design">
            <a:extLst>
              <a:ext uri="{FF2B5EF4-FFF2-40B4-BE49-F238E27FC236}">
                <a16:creationId xmlns:a16="http://schemas.microsoft.com/office/drawing/2014/main" id="{D6753988-475F-41F2-A0BD-E343B6CE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aronics Deep Freeze Enterprise | UKTech">
            <a:extLst>
              <a:ext uri="{FF2B5EF4-FFF2-40B4-BE49-F238E27FC236}">
                <a16:creationId xmlns:a16="http://schemas.microsoft.com/office/drawing/2014/main" id="{FC8837DB-35ED-481E-BD4F-0721EBCE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61" y="5064758"/>
            <a:ext cx="1069053" cy="306208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tângulo 54">
            <a:extLst>
              <a:ext uri="{FF2B5EF4-FFF2-40B4-BE49-F238E27FC236}">
                <a16:creationId xmlns:a16="http://schemas.microsoft.com/office/drawing/2014/main" id="{158CDFB3-85BF-472D-9FDD-096F1E604A14}"/>
              </a:ext>
            </a:extLst>
          </p:cNvPr>
          <p:cNvSpPr/>
          <p:nvPr/>
        </p:nvSpPr>
        <p:spPr>
          <a:xfrm>
            <a:off x="11637" y="1402058"/>
            <a:ext cx="9431087" cy="410738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37" name="Agrupar 736">
            <a:extLst>
              <a:ext uri="{FF2B5EF4-FFF2-40B4-BE49-F238E27FC236}">
                <a16:creationId xmlns:a16="http://schemas.microsoft.com/office/drawing/2014/main" id="{1B0F0DDD-43EB-454F-93E2-26CC50946E99}"/>
              </a:ext>
            </a:extLst>
          </p:cNvPr>
          <p:cNvGrpSpPr/>
          <p:nvPr/>
        </p:nvGrpSpPr>
        <p:grpSpPr>
          <a:xfrm>
            <a:off x="6530480" y="1548097"/>
            <a:ext cx="2411465" cy="2033864"/>
            <a:chOff x="9780535" y="3492649"/>
            <a:chExt cx="2411465" cy="2033864"/>
          </a:xfrm>
          <a:effectLst>
            <a:glow rad="101600">
              <a:schemeClr val="bg1">
                <a:alpha val="60000"/>
              </a:schemeClr>
            </a:glow>
          </a:effectLst>
        </p:grpSpPr>
        <p:pic>
          <p:nvPicPr>
            <p:cNvPr id="738" name="Imagem 737">
              <a:extLst>
                <a:ext uri="{FF2B5EF4-FFF2-40B4-BE49-F238E27FC236}">
                  <a16:creationId xmlns:a16="http://schemas.microsoft.com/office/drawing/2014/main" id="{7EE0180F-79FA-47C3-9F10-2D907EC0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535" y="3492649"/>
              <a:ext cx="2400138" cy="2033864"/>
            </a:xfrm>
            <a:prstGeom prst="rect">
              <a:avLst/>
            </a:prstGeom>
          </p:spPr>
        </p:pic>
        <p:sp>
          <p:nvSpPr>
            <p:cNvPr id="739" name="Elipse 738">
              <a:extLst>
                <a:ext uri="{FF2B5EF4-FFF2-40B4-BE49-F238E27FC236}">
                  <a16:creationId xmlns:a16="http://schemas.microsoft.com/office/drawing/2014/main" id="{E4F4DD2B-174B-4F55-8D35-922701AF156D}"/>
                </a:ext>
              </a:extLst>
            </p:cNvPr>
            <p:cNvSpPr/>
            <p:nvPr/>
          </p:nvSpPr>
          <p:spPr>
            <a:xfrm>
              <a:off x="12122861" y="3492649"/>
              <a:ext cx="69139" cy="214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746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63" grpId="0" animBg="1"/>
      <p:bldP spid="164" grpId="0" animBg="1"/>
      <p:bldP spid="165" grpId="0" animBg="1"/>
      <p:bldP spid="671" grpId="0" animBg="1"/>
      <p:bldP spid="715" grpId="0"/>
      <p:bldP spid="716" grpId="0"/>
      <p:bldP spid="717" grpId="0"/>
      <p:bldP spid="731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Explosão 2 26">
            <a:extLst>
              <a:ext uri="{FF2B5EF4-FFF2-40B4-BE49-F238E27FC236}">
                <a16:creationId xmlns:a16="http://schemas.microsoft.com/office/drawing/2014/main" id="{E560C1BD-283C-434F-8306-F85C44FFA781}"/>
              </a:ext>
            </a:extLst>
          </p:cNvPr>
          <p:cNvSpPr/>
          <p:nvPr/>
        </p:nvSpPr>
        <p:spPr>
          <a:xfrm rot="663364">
            <a:off x="3281747" y="4295983"/>
            <a:ext cx="1842222" cy="1316449"/>
          </a:xfrm>
          <a:prstGeom prst="irregularSeal2">
            <a:avLst/>
          </a:prstGeom>
          <a:solidFill>
            <a:srgbClr val="FFFF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pt-BR" sz="1200" b="1">
              <a:solidFill>
                <a:srgbClr val="C00000"/>
              </a:solidFill>
            </a:endParaRPr>
          </a:p>
        </p:txBody>
      </p:sp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69520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90894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2ª Proposta: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39F537-25B5-4108-ACD1-B57DCCE0E2A3}"/>
              </a:ext>
            </a:extLst>
          </p:cNvPr>
          <p:cNvSpPr txBox="1"/>
          <p:nvPr/>
        </p:nvSpPr>
        <p:spPr>
          <a:xfrm>
            <a:off x="1289751" y="789087"/>
            <a:ext cx="7547446" cy="55399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u="sng" dirty="0"/>
              <a:t>Equipe desenvolver software customizado</a:t>
            </a:r>
          </a:p>
          <a:p>
            <a:r>
              <a:rPr lang="pt-BR" sz="1200" b="1" dirty="0"/>
              <a:t>(controle de consumo de energia em equipamentos de TI).</a:t>
            </a:r>
            <a:endParaRPr lang="pt-BR" sz="1600" b="1" dirty="0"/>
          </a:p>
        </p:txBody>
      </p:sp>
      <p:sp>
        <p:nvSpPr>
          <p:cNvPr id="982" name="Retângulo 981">
            <a:extLst>
              <a:ext uri="{FF2B5EF4-FFF2-40B4-BE49-F238E27FC236}">
                <a16:creationId xmlns:a16="http://schemas.microsoft.com/office/drawing/2014/main" id="{21193C6F-78C6-40C5-99F0-57DA808DA029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cxnSp>
        <p:nvCxnSpPr>
          <p:cNvPr id="1509" name="Conector reto 7">
            <a:extLst>
              <a:ext uri="{FF2B5EF4-FFF2-40B4-BE49-F238E27FC236}">
                <a16:creationId xmlns:a16="http://schemas.microsoft.com/office/drawing/2014/main" id="{57E84ECB-CDD0-4737-8BD1-90C8CE165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128453-8D6A-474C-BEA9-EAE32E7FA08B}"/>
              </a:ext>
            </a:extLst>
          </p:cNvPr>
          <p:cNvGrpSpPr/>
          <p:nvPr/>
        </p:nvGrpSpPr>
        <p:grpSpPr>
          <a:xfrm>
            <a:off x="-97785" y="1489852"/>
            <a:ext cx="9383713" cy="4011231"/>
            <a:chOff x="-97785" y="1489852"/>
            <a:chExt cx="9383713" cy="4011231"/>
          </a:xfrm>
        </p:grpSpPr>
        <p:pic>
          <p:nvPicPr>
            <p:cNvPr id="457" name="Picture 11">
              <a:extLst>
                <a:ext uri="{FF2B5EF4-FFF2-40B4-BE49-F238E27FC236}">
                  <a16:creationId xmlns:a16="http://schemas.microsoft.com/office/drawing/2014/main" id="{0C126808-7894-4013-ABE2-A4CA9B07C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43" b="7533"/>
            <a:stretch>
              <a:fillRect/>
            </a:stretch>
          </p:blipFill>
          <p:spPr bwMode="auto">
            <a:xfrm>
              <a:off x="595953" y="3785898"/>
              <a:ext cx="428625" cy="355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8" name="Text Box 613">
              <a:extLst>
                <a:ext uri="{FF2B5EF4-FFF2-40B4-BE49-F238E27FC236}">
                  <a16:creationId xmlns:a16="http://schemas.microsoft.com/office/drawing/2014/main" id="{2A1433BC-3B41-4A8C-A62D-AEA31EF84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2190" y="2976879"/>
              <a:ext cx="828675" cy="21808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000">
                  <a:solidFill>
                    <a:srgbClr val="FF0000"/>
                  </a:solidFill>
                </a:rPr>
                <a:t>INÍCIO</a:t>
              </a:r>
            </a:p>
          </p:txBody>
        </p:sp>
        <p:sp>
          <p:nvSpPr>
            <p:cNvPr id="459" name="Oval 621">
              <a:extLst>
                <a:ext uri="{FF2B5EF4-FFF2-40B4-BE49-F238E27FC236}">
                  <a16:creationId xmlns:a16="http://schemas.microsoft.com/office/drawing/2014/main" id="{C57042DF-4700-4429-8F24-B04C127D1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5" y="3252649"/>
              <a:ext cx="2743200" cy="1834714"/>
            </a:xfrm>
            <a:prstGeom prst="ellips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pt-BR" altLang="pt-BR" sz="1600"/>
            </a:p>
          </p:txBody>
        </p:sp>
        <p:pic>
          <p:nvPicPr>
            <p:cNvPr id="460" name="Picture 7">
              <a:extLst>
                <a:ext uri="{FF2B5EF4-FFF2-40B4-BE49-F238E27FC236}">
                  <a16:creationId xmlns:a16="http://schemas.microsoft.com/office/drawing/2014/main" id="{290D7A9D-A735-4A3D-8333-FE64A6965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278" y="2926228"/>
              <a:ext cx="696912" cy="633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" name="Group 3003">
              <a:extLst>
                <a:ext uri="{FF2B5EF4-FFF2-40B4-BE49-F238E27FC236}">
                  <a16:creationId xmlns:a16="http://schemas.microsoft.com/office/drawing/2014/main" id="{3224ADF1-85F4-4443-88AF-286D916181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5740" y="3217474"/>
              <a:ext cx="466725" cy="322201"/>
              <a:chOff x="1014" y="403"/>
              <a:chExt cx="508" cy="328"/>
            </a:xfrm>
          </p:grpSpPr>
          <p:sp>
            <p:nvSpPr>
              <p:cNvPr id="462" name="Freeform 3004">
                <a:extLst>
                  <a:ext uri="{FF2B5EF4-FFF2-40B4-BE49-F238E27FC236}">
                    <a16:creationId xmlns:a16="http://schemas.microsoft.com/office/drawing/2014/main" id="{D7F61F44-540A-41B5-B11B-907CB5BC8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3" name="Freeform 3005">
                <a:extLst>
                  <a:ext uri="{FF2B5EF4-FFF2-40B4-BE49-F238E27FC236}">
                    <a16:creationId xmlns:a16="http://schemas.microsoft.com/office/drawing/2014/main" id="{CE5B07FC-E081-49B1-95FE-BE149538B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4" name="Freeform 3006">
                <a:extLst>
                  <a:ext uri="{FF2B5EF4-FFF2-40B4-BE49-F238E27FC236}">
                    <a16:creationId xmlns:a16="http://schemas.microsoft.com/office/drawing/2014/main" id="{71D511D4-47AC-4B27-9D69-EBFA1219B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5" name="Freeform 3007">
                <a:extLst>
                  <a:ext uri="{FF2B5EF4-FFF2-40B4-BE49-F238E27FC236}">
                    <a16:creationId xmlns:a16="http://schemas.microsoft.com/office/drawing/2014/main" id="{4B5611AF-8679-4C3D-B609-B65A1D3C5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6" name="Freeform 3008">
                <a:extLst>
                  <a:ext uri="{FF2B5EF4-FFF2-40B4-BE49-F238E27FC236}">
                    <a16:creationId xmlns:a16="http://schemas.microsoft.com/office/drawing/2014/main" id="{4FF483A5-EF00-4EC6-947C-79A5A0484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7" name="Line 3009">
                <a:extLst>
                  <a:ext uri="{FF2B5EF4-FFF2-40B4-BE49-F238E27FC236}">
                    <a16:creationId xmlns:a16="http://schemas.microsoft.com/office/drawing/2014/main" id="{A505E239-DC08-44AF-B64D-C3437A3DC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8" name="Freeform 3010">
                <a:extLst>
                  <a:ext uri="{FF2B5EF4-FFF2-40B4-BE49-F238E27FC236}">
                    <a16:creationId xmlns:a16="http://schemas.microsoft.com/office/drawing/2014/main" id="{D389B538-9728-4120-90B2-3788FF430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9" name="Line 3011">
                <a:extLst>
                  <a:ext uri="{FF2B5EF4-FFF2-40B4-BE49-F238E27FC236}">
                    <a16:creationId xmlns:a16="http://schemas.microsoft.com/office/drawing/2014/main" id="{5FFF67ED-1F93-42FF-91D8-CC16FF5FB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0" name="Freeform 3012">
                <a:extLst>
                  <a:ext uri="{FF2B5EF4-FFF2-40B4-BE49-F238E27FC236}">
                    <a16:creationId xmlns:a16="http://schemas.microsoft.com/office/drawing/2014/main" id="{39C2B402-39B3-4FDF-B0DA-2EB47AD24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1" name="Line 3013">
                <a:extLst>
                  <a:ext uri="{FF2B5EF4-FFF2-40B4-BE49-F238E27FC236}">
                    <a16:creationId xmlns:a16="http://schemas.microsoft.com/office/drawing/2014/main" id="{93CF1BF6-F67B-403D-BCA5-CA5A46721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2" name="Freeform 3014">
                <a:extLst>
                  <a:ext uri="{FF2B5EF4-FFF2-40B4-BE49-F238E27FC236}">
                    <a16:creationId xmlns:a16="http://schemas.microsoft.com/office/drawing/2014/main" id="{5BF3B873-1A58-4B38-8E37-19EF22CE1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3" name="Freeform 3015">
                <a:extLst>
                  <a:ext uri="{FF2B5EF4-FFF2-40B4-BE49-F238E27FC236}">
                    <a16:creationId xmlns:a16="http://schemas.microsoft.com/office/drawing/2014/main" id="{903A7A23-353A-4B66-B84E-627D4941A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4" name="Freeform 3016">
                <a:extLst>
                  <a:ext uri="{FF2B5EF4-FFF2-40B4-BE49-F238E27FC236}">
                    <a16:creationId xmlns:a16="http://schemas.microsoft.com/office/drawing/2014/main" id="{2ED47469-5FAC-4F96-83EB-80955E3D7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5" name="Freeform 3017">
                <a:extLst>
                  <a:ext uri="{FF2B5EF4-FFF2-40B4-BE49-F238E27FC236}">
                    <a16:creationId xmlns:a16="http://schemas.microsoft.com/office/drawing/2014/main" id="{B675BDF8-9D97-4207-B2F1-76019D15E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6" name="Freeform 3018">
                <a:extLst>
                  <a:ext uri="{FF2B5EF4-FFF2-40B4-BE49-F238E27FC236}">
                    <a16:creationId xmlns:a16="http://schemas.microsoft.com/office/drawing/2014/main" id="{5EDB0896-EB29-4D97-B3E8-4C9398D03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7" name="Freeform 3019">
                <a:extLst>
                  <a:ext uri="{FF2B5EF4-FFF2-40B4-BE49-F238E27FC236}">
                    <a16:creationId xmlns:a16="http://schemas.microsoft.com/office/drawing/2014/main" id="{7B9E698C-0BF2-4989-8607-375560C8F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8" name="Freeform 3020">
                <a:extLst>
                  <a:ext uri="{FF2B5EF4-FFF2-40B4-BE49-F238E27FC236}">
                    <a16:creationId xmlns:a16="http://schemas.microsoft.com/office/drawing/2014/main" id="{9272B717-5334-4A55-9326-92A4A0A0D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9" name="Freeform 3021">
                <a:extLst>
                  <a:ext uri="{FF2B5EF4-FFF2-40B4-BE49-F238E27FC236}">
                    <a16:creationId xmlns:a16="http://schemas.microsoft.com/office/drawing/2014/main" id="{DD3B5F26-781B-43AA-99C7-D21E655BD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0" name="Freeform 3022">
                <a:extLst>
                  <a:ext uri="{FF2B5EF4-FFF2-40B4-BE49-F238E27FC236}">
                    <a16:creationId xmlns:a16="http://schemas.microsoft.com/office/drawing/2014/main" id="{C48F9CDB-614A-42FB-ADC9-A9DCF8716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1" name="Freeform 3023">
                <a:extLst>
                  <a:ext uri="{FF2B5EF4-FFF2-40B4-BE49-F238E27FC236}">
                    <a16:creationId xmlns:a16="http://schemas.microsoft.com/office/drawing/2014/main" id="{6FE1E389-E61C-40DC-AC23-8E086DD1A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2" name="Freeform 3024">
                <a:extLst>
                  <a:ext uri="{FF2B5EF4-FFF2-40B4-BE49-F238E27FC236}">
                    <a16:creationId xmlns:a16="http://schemas.microsoft.com/office/drawing/2014/main" id="{5E677C44-563E-483A-A817-0A4E41107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3" name="Freeform 3025">
                <a:extLst>
                  <a:ext uri="{FF2B5EF4-FFF2-40B4-BE49-F238E27FC236}">
                    <a16:creationId xmlns:a16="http://schemas.microsoft.com/office/drawing/2014/main" id="{AC970D7D-DAC9-44FE-A2D5-DE1F267C6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4" name="Freeform 3026">
                <a:extLst>
                  <a:ext uri="{FF2B5EF4-FFF2-40B4-BE49-F238E27FC236}">
                    <a16:creationId xmlns:a16="http://schemas.microsoft.com/office/drawing/2014/main" id="{F738D838-55A8-4691-BFFD-8E8C1E5E4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5" name="Freeform 3027">
                <a:extLst>
                  <a:ext uri="{FF2B5EF4-FFF2-40B4-BE49-F238E27FC236}">
                    <a16:creationId xmlns:a16="http://schemas.microsoft.com/office/drawing/2014/main" id="{157B4AAD-0644-44CB-A9DD-72B138AA8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6" name="Freeform 3028">
                <a:extLst>
                  <a:ext uri="{FF2B5EF4-FFF2-40B4-BE49-F238E27FC236}">
                    <a16:creationId xmlns:a16="http://schemas.microsoft.com/office/drawing/2014/main" id="{4448C857-90ED-420B-8807-2F7380410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7" name="Freeform 3029">
                <a:extLst>
                  <a:ext uri="{FF2B5EF4-FFF2-40B4-BE49-F238E27FC236}">
                    <a16:creationId xmlns:a16="http://schemas.microsoft.com/office/drawing/2014/main" id="{62781B95-99DA-4159-98FC-754B7E04B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8" name="Line 3030">
                <a:extLst>
                  <a:ext uri="{FF2B5EF4-FFF2-40B4-BE49-F238E27FC236}">
                    <a16:creationId xmlns:a16="http://schemas.microsoft.com/office/drawing/2014/main" id="{62DDC524-D659-478D-AF30-072912B85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9" name="Line 3031">
                <a:extLst>
                  <a:ext uri="{FF2B5EF4-FFF2-40B4-BE49-F238E27FC236}">
                    <a16:creationId xmlns:a16="http://schemas.microsoft.com/office/drawing/2014/main" id="{24EB08B3-117E-4419-A9B8-50A626F7E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0" name="Line 3032">
                <a:extLst>
                  <a:ext uri="{FF2B5EF4-FFF2-40B4-BE49-F238E27FC236}">
                    <a16:creationId xmlns:a16="http://schemas.microsoft.com/office/drawing/2014/main" id="{8AAB6997-A150-4EDC-9718-7B4728AD2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1" name="Line 3033">
                <a:extLst>
                  <a:ext uri="{FF2B5EF4-FFF2-40B4-BE49-F238E27FC236}">
                    <a16:creationId xmlns:a16="http://schemas.microsoft.com/office/drawing/2014/main" id="{5EA07C69-2705-44CC-9CA8-5D8DE2CC5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2" name="Line 3034">
                <a:extLst>
                  <a:ext uri="{FF2B5EF4-FFF2-40B4-BE49-F238E27FC236}">
                    <a16:creationId xmlns:a16="http://schemas.microsoft.com/office/drawing/2014/main" id="{B3185AAF-51F0-46BC-A480-530E4DB35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3" name="Line 3035">
                <a:extLst>
                  <a:ext uri="{FF2B5EF4-FFF2-40B4-BE49-F238E27FC236}">
                    <a16:creationId xmlns:a16="http://schemas.microsoft.com/office/drawing/2014/main" id="{A68D57EE-32EF-43A0-AC03-B6E71986DE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4" name="Line 3036">
                <a:extLst>
                  <a:ext uri="{FF2B5EF4-FFF2-40B4-BE49-F238E27FC236}">
                    <a16:creationId xmlns:a16="http://schemas.microsoft.com/office/drawing/2014/main" id="{F6C0056A-ECB4-4A91-B8A3-496F127BC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5" name="Line 3037">
                <a:extLst>
                  <a:ext uri="{FF2B5EF4-FFF2-40B4-BE49-F238E27FC236}">
                    <a16:creationId xmlns:a16="http://schemas.microsoft.com/office/drawing/2014/main" id="{AD5D487C-83E6-4E2D-9784-CA505ADDD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6" name="Line 3038">
                <a:extLst>
                  <a:ext uri="{FF2B5EF4-FFF2-40B4-BE49-F238E27FC236}">
                    <a16:creationId xmlns:a16="http://schemas.microsoft.com/office/drawing/2014/main" id="{DBA0B1A1-4E5A-4153-9B25-DFCD40CA3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7" name="Line 3039">
                <a:extLst>
                  <a:ext uri="{FF2B5EF4-FFF2-40B4-BE49-F238E27FC236}">
                    <a16:creationId xmlns:a16="http://schemas.microsoft.com/office/drawing/2014/main" id="{C593CADC-1164-4F02-8C2D-B0B9C1650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8" name="Line 3040">
                <a:extLst>
                  <a:ext uri="{FF2B5EF4-FFF2-40B4-BE49-F238E27FC236}">
                    <a16:creationId xmlns:a16="http://schemas.microsoft.com/office/drawing/2014/main" id="{0C89A4BD-5825-41F5-BEF2-A4542E6D7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9" name="Line 3041">
                <a:extLst>
                  <a:ext uri="{FF2B5EF4-FFF2-40B4-BE49-F238E27FC236}">
                    <a16:creationId xmlns:a16="http://schemas.microsoft.com/office/drawing/2014/main" id="{C492D76B-C27B-49E0-8AAA-DA3793FA9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0" name="Line 3042">
                <a:extLst>
                  <a:ext uri="{FF2B5EF4-FFF2-40B4-BE49-F238E27FC236}">
                    <a16:creationId xmlns:a16="http://schemas.microsoft.com/office/drawing/2014/main" id="{20EE4C43-2A73-46EF-A467-F0D5907E2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1" name="Line 3043">
                <a:extLst>
                  <a:ext uri="{FF2B5EF4-FFF2-40B4-BE49-F238E27FC236}">
                    <a16:creationId xmlns:a16="http://schemas.microsoft.com/office/drawing/2014/main" id="{42C1BC46-013A-4E6D-8044-6775E5790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2" name="Line 3044">
                <a:extLst>
                  <a:ext uri="{FF2B5EF4-FFF2-40B4-BE49-F238E27FC236}">
                    <a16:creationId xmlns:a16="http://schemas.microsoft.com/office/drawing/2014/main" id="{3668F7EA-37DF-428D-A908-100B06CA1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3" name="Line 3045">
                <a:extLst>
                  <a:ext uri="{FF2B5EF4-FFF2-40B4-BE49-F238E27FC236}">
                    <a16:creationId xmlns:a16="http://schemas.microsoft.com/office/drawing/2014/main" id="{EE180B39-F5E1-4B6A-9860-83FE3FFC8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4" name="Line 3046">
                <a:extLst>
                  <a:ext uri="{FF2B5EF4-FFF2-40B4-BE49-F238E27FC236}">
                    <a16:creationId xmlns:a16="http://schemas.microsoft.com/office/drawing/2014/main" id="{F130F592-179F-4E3F-B638-0F84415A0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5" name="Line 3047">
                <a:extLst>
                  <a:ext uri="{FF2B5EF4-FFF2-40B4-BE49-F238E27FC236}">
                    <a16:creationId xmlns:a16="http://schemas.microsoft.com/office/drawing/2014/main" id="{1A5B5687-A80E-4080-851D-7AD7036113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6" name="Line 3048">
                <a:extLst>
                  <a:ext uri="{FF2B5EF4-FFF2-40B4-BE49-F238E27FC236}">
                    <a16:creationId xmlns:a16="http://schemas.microsoft.com/office/drawing/2014/main" id="{C8FFDEF3-F214-436C-BC1E-8D60F57FA3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7" name="Line 3049">
                <a:extLst>
                  <a:ext uri="{FF2B5EF4-FFF2-40B4-BE49-F238E27FC236}">
                    <a16:creationId xmlns:a16="http://schemas.microsoft.com/office/drawing/2014/main" id="{91FF4A3A-2F05-46FD-A77A-B4D131CC0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8" name="Line 3050">
                <a:extLst>
                  <a:ext uri="{FF2B5EF4-FFF2-40B4-BE49-F238E27FC236}">
                    <a16:creationId xmlns:a16="http://schemas.microsoft.com/office/drawing/2014/main" id="{131B7712-2BE7-4A0C-A750-0A3748D293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9" name="Line 3051">
                <a:extLst>
                  <a:ext uri="{FF2B5EF4-FFF2-40B4-BE49-F238E27FC236}">
                    <a16:creationId xmlns:a16="http://schemas.microsoft.com/office/drawing/2014/main" id="{594D1583-05B9-443A-B6AA-5DC4EAF2E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0" name="Line 3052">
                <a:extLst>
                  <a:ext uri="{FF2B5EF4-FFF2-40B4-BE49-F238E27FC236}">
                    <a16:creationId xmlns:a16="http://schemas.microsoft.com/office/drawing/2014/main" id="{BD1F034D-A434-4CEF-B376-B5527FC61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1" name="Line 3053">
                <a:extLst>
                  <a:ext uri="{FF2B5EF4-FFF2-40B4-BE49-F238E27FC236}">
                    <a16:creationId xmlns:a16="http://schemas.microsoft.com/office/drawing/2014/main" id="{36EF8FD7-944C-4FDF-B932-DEB9424EF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2" name="Line 3054">
                <a:extLst>
                  <a:ext uri="{FF2B5EF4-FFF2-40B4-BE49-F238E27FC236}">
                    <a16:creationId xmlns:a16="http://schemas.microsoft.com/office/drawing/2014/main" id="{84DB5FE2-8EC5-457C-BC8F-E693267A27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3" name="Line 3055">
                <a:extLst>
                  <a:ext uri="{FF2B5EF4-FFF2-40B4-BE49-F238E27FC236}">
                    <a16:creationId xmlns:a16="http://schemas.microsoft.com/office/drawing/2014/main" id="{7964AE81-59AC-4515-854D-E7F42536F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4" name="Line 3056">
                <a:extLst>
                  <a:ext uri="{FF2B5EF4-FFF2-40B4-BE49-F238E27FC236}">
                    <a16:creationId xmlns:a16="http://schemas.microsoft.com/office/drawing/2014/main" id="{084535DD-6047-4385-A282-E55852E6B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5" name="Line 3057">
                <a:extLst>
                  <a:ext uri="{FF2B5EF4-FFF2-40B4-BE49-F238E27FC236}">
                    <a16:creationId xmlns:a16="http://schemas.microsoft.com/office/drawing/2014/main" id="{7020C7F1-64D6-44B2-BEFA-1DAB54AEE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6" name="Line 3058">
                <a:extLst>
                  <a:ext uri="{FF2B5EF4-FFF2-40B4-BE49-F238E27FC236}">
                    <a16:creationId xmlns:a16="http://schemas.microsoft.com/office/drawing/2014/main" id="{54789786-4F52-41B3-B3C3-BEE57079C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7" name="Line 3059">
                <a:extLst>
                  <a:ext uri="{FF2B5EF4-FFF2-40B4-BE49-F238E27FC236}">
                    <a16:creationId xmlns:a16="http://schemas.microsoft.com/office/drawing/2014/main" id="{ADB01B47-053E-4CD2-A46F-0146F3E6E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8" name="Line 3060">
                <a:extLst>
                  <a:ext uri="{FF2B5EF4-FFF2-40B4-BE49-F238E27FC236}">
                    <a16:creationId xmlns:a16="http://schemas.microsoft.com/office/drawing/2014/main" id="{0559D37A-1889-4A89-95D9-B5E2E0FDF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9" name="Line 3061">
                <a:extLst>
                  <a:ext uri="{FF2B5EF4-FFF2-40B4-BE49-F238E27FC236}">
                    <a16:creationId xmlns:a16="http://schemas.microsoft.com/office/drawing/2014/main" id="{8C011C3D-5AC3-4758-815E-5AB437E78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0" name="Line 3062">
                <a:extLst>
                  <a:ext uri="{FF2B5EF4-FFF2-40B4-BE49-F238E27FC236}">
                    <a16:creationId xmlns:a16="http://schemas.microsoft.com/office/drawing/2014/main" id="{5F90E2CD-E6E9-40D9-BACB-4B70577FB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1" name="Line 3063">
                <a:extLst>
                  <a:ext uri="{FF2B5EF4-FFF2-40B4-BE49-F238E27FC236}">
                    <a16:creationId xmlns:a16="http://schemas.microsoft.com/office/drawing/2014/main" id="{99D61ADB-5FCF-4200-B15B-036910A7E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2" name="Line 3064">
                <a:extLst>
                  <a:ext uri="{FF2B5EF4-FFF2-40B4-BE49-F238E27FC236}">
                    <a16:creationId xmlns:a16="http://schemas.microsoft.com/office/drawing/2014/main" id="{2C9CDB7E-F7B8-4263-A79C-6D06AF9FC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3" name="Line 3065">
                <a:extLst>
                  <a:ext uri="{FF2B5EF4-FFF2-40B4-BE49-F238E27FC236}">
                    <a16:creationId xmlns:a16="http://schemas.microsoft.com/office/drawing/2014/main" id="{AA441AD9-37D6-46E7-B001-103B9E263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4" name="Freeform 3066">
                <a:extLst>
                  <a:ext uri="{FF2B5EF4-FFF2-40B4-BE49-F238E27FC236}">
                    <a16:creationId xmlns:a16="http://schemas.microsoft.com/office/drawing/2014/main" id="{17C53820-ADBF-4CA2-8731-13F3314DF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5" name="Freeform 3067">
                <a:extLst>
                  <a:ext uri="{FF2B5EF4-FFF2-40B4-BE49-F238E27FC236}">
                    <a16:creationId xmlns:a16="http://schemas.microsoft.com/office/drawing/2014/main" id="{49B0B528-83C6-4FDD-B9B2-BD4361BD3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6" name="Freeform 3068">
                <a:extLst>
                  <a:ext uri="{FF2B5EF4-FFF2-40B4-BE49-F238E27FC236}">
                    <a16:creationId xmlns:a16="http://schemas.microsoft.com/office/drawing/2014/main" id="{CD72A059-7451-4A41-A8D1-C063300D3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7" name="Freeform 3069">
                <a:extLst>
                  <a:ext uri="{FF2B5EF4-FFF2-40B4-BE49-F238E27FC236}">
                    <a16:creationId xmlns:a16="http://schemas.microsoft.com/office/drawing/2014/main" id="{B637A7D2-BF83-4108-8814-B2CDA841C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8" name="Freeform 3070">
                <a:extLst>
                  <a:ext uri="{FF2B5EF4-FFF2-40B4-BE49-F238E27FC236}">
                    <a16:creationId xmlns:a16="http://schemas.microsoft.com/office/drawing/2014/main" id="{FC54E0E1-CD8F-43FE-9F27-8B3DCCF21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9" name="Freeform 3071">
                <a:extLst>
                  <a:ext uri="{FF2B5EF4-FFF2-40B4-BE49-F238E27FC236}">
                    <a16:creationId xmlns:a16="http://schemas.microsoft.com/office/drawing/2014/main" id="{3358329D-B3D2-4592-882B-0BC78695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0" name="Freeform 3072">
                <a:extLst>
                  <a:ext uri="{FF2B5EF4-FFF2-40B4-BE49-F238E27FC236}">
                    <a16:creationId xmlns:a16="http://schemas.microsoft.com/office/drawing/2014/main" id="{833E85C7-EB50-484A-9342-F03E86A49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1" name="Freeform 3073">
                <a:extLst>
                  <a:ext uri="{FF2B5EF4-FFF2-40B4-BE49-F238E27FC236}">
                    <a16:creationId xmlns:a16="http://schemas.microsoft.com/office/drawing/2014/main" id="{2373C530-ECCD-4C28-A29E-4DEA50C28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2" name="Freeform 3074">
                <a:extLst>
                  <a:ext uri="{FF2B5EF4-FFF2-40B4-BE49-F238E27FC236}">
                    <a16:creationId xmlns:a16="http://schemas.microsoft.com/office/drawing/2014/main" id="{B73620C9-418E-4795-BD63-D9DBC9F9D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3" name="Freeform 3075">
                <a:extLst>
                  <a:ext uri="{FF2B5EF4-FFF2-40B4-BE49-F238E27FC236}">
                    <a16:creationId xmlns:a16="http://schemas.microsoft.com/office/drawing/2014/main" id="{5019E801-F91C-42F0-882D-98241777C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4" name="Freeform 3076">
                <a:extLst>
                  <a:ext uri="{FF2B5EF4-FFF2-40B4-BE49-F238E27FC236}">
                    <a16:creationId xmlns:a16="http://schemas.microsoft.com/office/drawing/2014/main" id="{9F3892F9-F62B-46D5-A6FA-8156DEE2A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5" name="Line 3077">
                <a:extLst>
                  <a:ext uri="{FF2B5EF4-FFF2-40B4-BE49-F238E27FC236}">
                    <a16:creationId xmlns:a16="http://schemas.microsoft.com/office/drawing/2014/main" id="{D29C7BF6-1CB4-48F4-B501-2F934C34F0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6" name="Freeform 3078">
                <a:extLst>
                  <a:ext uri="{FF2B5EF4-FFF2-40B4-BE49-F238E27FC236}">
                    <a16:creationId xmlns:a16="http://schemas.microsoft.com/office/drawing/2014/main" id="{A26E57C3-9E72-4119-87D8-38146094A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7" name="Freeform 3079">
                <a:extLst>
                  <a:ext uri="{FF2B5EF4-FFF2-40B4-BE49-F238E27FC236}">
                    <a16:creationId xmlns:a16="http://schemas.microsoft.com/office/drawing/2014/main" id="{315DD582-8283-4219-ACCD-171EB2E10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8" name="Freeform 3080">
                <a:extLst>
                  <a:ext uri="{FF2B5EF4-FFF2-40B4-BE49-F238E27FC236}">
                    <a16:creationId xmlns:a16="http://schemas.microsoft.com/office/drawing/2014/main" id="{B6664D1A-8492-4D2C-95C0-C1A4F45EB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9" name="Freeform 3081">
                <a:extLst>
                  <a:ext uri="{FF2B5EF4-FFF2-40B4-BE49-F238E27FC236}">
                    <a16:creationId xmlns:a16="http://schemas.microsoft.com/office/drawing/2014/main" id="{249A48F9-1B1A-4B1E-B1A5-248808EC5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0" name="Freeform 3082">
                <a:extLst>
                  <a:ext uri="{FF2B5EF4-FFF2-40B4-BE49-F238E27FC236}">
                    <a16:creationId xmlns:a16="http://schemas.microsoft.com/office/drawing/2014/main" id="{AA8F7DD1-7A23-40AB-9E5C-D93109C05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1" name="Freeform 3083">
                <a:extLst>
                  <a:ext uri="{FF2B5EF4-FFF2-40B4-BE49-F238E27FC236}">
                    <a16:creationId xmlns:a16="http://schemas.microsoft.com/office/drawing/2014/main" id="{3F34962B-C4A0-4D31-8678-C24442174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2" name="Freeform 3084">
                <a:extLst>
                  <a:ext uri="{FF2B5EF4-FFF2-40B4-BE49-F238E27FC236}">
                    <a16:creationId xmlns:a16="http://schemas.microsoft.com/office/drawing/2014/main" id="{B28E65EE-042E-4B7E-A8B2-9809608B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" name="Freeform 3085">
                <a:extLst>
                  <a:ext uri="{FF2B5EF4-FFF2-40B4-BE49-F238E27FC236}">
                    <a16:creationId xmlns:a16="http://schemas.microsoft.com/office/drawing/2014/main" id="{A0F0BD13-EAAA-49A5-9BE3-4E22FF8F5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4" name="Freeform 3086">
                <a:extLst>
                  <a:ext uri="{FF2B5EF4-FFF2-40B4-BE49-F238E27FC236}">
                    <a16:creationId xmlns:a16="http://schemas.microsoft.com/office/drawing/2014/main" id="{CD04D9D3-E2F4-457E-94D4-A878A3925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5" name="Freeform 3087">
                <a:extLst>
                  <a:ext uri="{FF2B5EF4-FFF2-40B4-BE49-F238E27FC236}">
                    <a16:creationId xmlns:a16="http://schemas.microsoft.com/office/drawing/2014/main" id="{2F513DD0-DBD5-48C5-9E9B-E0C98B446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6" name="Freeform 3088">
                <a:extLst>
                  <a:ext uri="{FF2B5EF4-FFF2-40B4-BE49-F238E27FC236}">
                    <a16:creationId xmlns:a16="http://schemas.microsoft.com/office/drawing/2014/main" id="{2BFBC30B-D9CD-4B3C-97F8-A7D226EC5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7" name="Freeform 3089">
                <a:extLst>
                  <a:ext uri="{FF2B5EF4-FFF2-40B4-BE49-F238E27FC236}">
                    <a16:creationId xmlns:a16="http://schemas.microsoft.com/office/drawing/2014/main" id="{B8EFB89C-185E-44CC-8B2E-15F9D35EB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8" name="Freeform 3090">
                <a:extLst>
                  <a:ext uri="{FF2B5EF4-FFF2-40B4-BE49-F238E27FC236}">
                    <a16:creationId xmlns:a16="http://schemas.microsoft.com/office/drawing/2014/main" id="{3678B4AF-B9EB-4F6B-B471-A4D475B17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9" name="Freeform 3091">
                <a:extLst>
                  <a:ext uri="{FF2B5EF4-FFF2-40B4-BE49-F238E27FC236}">
                    <a16:creationId xmlns:a16="http://schemas.microsoft.com/office/drawing/2014/main" id="{F1443CC0-0594-40F0-9EB4-84995D468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0" name="Freeform 3092">
                <a:extLst>
                  <a:ext uri="{FF2B5EF4-FFF2-40B4-BE49-F238E27FC236}">
                    <a16:creationId xmlns:a16="http://schemas.microsoft.com/office/drawing/2014/main" id="{894206D2-047D-4FF9-866D-040A9AB95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1" name="Freeform 3093">
                <a:extLst>
                  <a:ext uri="{FF2B5EF4-FFF2-40B4-BE49-F238E27FC236}">
                    <a16:creationId xmlns:a16="http://schemas.microsoft.com/office/drawing/2014/main" id="{8D7D4FD5-0828-40B9-80C9-8BA7C45C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2" name="Freeform 3094">
                <a:extLst>
                  <a:ext uri="{FF2B5EF4-FFF2-40B4-BE49-F238E27FC236}">
                    <a16:creationId xmlns:a16="http://schemas.microsoft.com/office/drawing/2014/main" id="{A2977AB7-B17E-49BA-92CB-6C5D422AE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3" name="Freeform 3095">
                <a:extLst>
                  <a:ext uri="{FF2B5EF4-FFF2-40B4-BE49-F238E27FC236}">
                    <a16:creationId xmlns:a16="http://schemas.microsoft.com/office/drawing/2014/main" id="{948CC7ED-A32A-4551-B836-5C044A650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4" name="Freeform 3096">
                <a:extLst>
                  <a:ext uri="{FF2B5EF4-FFF2-40B4-BE49-F238E27FC236}">
                    <a16:creationId xmlns:a16="http://schemas.microsoft.com/office/drawing/2014/main" id="{5AEDD2DD-229C-45A7-B151-F233DAE20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5" name="Freeform 3097">
                <a:extLst>
                  <a:ext uri="{FF2B5EF4-FFF2-40B4-BE49-F238E27FC236}">
                    <a16:creationId xmlns:a16="http://schemas.microsoft.com/office/drawing/2014/main" id="{659DB496-64AC-41ED-B9A9-E8E3A10F9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6" name="Freeform 3098">
                <a:extLst>
                  <a:ext uri="{FF2B5EF4-FFF2-40B4-BE49-F238E27FC236}">
                    <a16:creationId xmlns:a16="http://schemas.microsoft.com/office/drawing/2014/main" id="{B711B1DD-68C8-4F71-B02D-046B24A96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7" name="Freeform 3099">
                <a:extLst>
                  <a:ext uri="{FF2B5EF4-FFF2-40B4-BE49-F238E27FC236}">
                    <a16:creationId xmlns:a16="http://schemas.microsoft.com/office/drawing/2014/main" id="{452B6196-DF03-4E09-A894-C2CAEA734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8" name="Freeform 3100">
                <a:extLst>
                  <a:ext uri="{FF2B5EF4-FFF2-40B4-BE49-F238E27FC236}">
                    <a16:creationId xmlns:a16="http://schemas.microsoft.com/office/drawing/2014/main" id="{58FBF717-33D7-48A2-84B4-05873EC6C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9" name="Freeform 3101">
                <a:extLst>
                  <a:ext uri="{FF2B5EF4-FFF2-40B4-BE49-F238E27FC236}">
                    <a16:creationId xmlns:a16="http://schemas.microsoft.com/office/drawing/2014/main" id="{604FCF96-4940-4B10-A061-C225EE109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0" name="Freeform 3102">
                <a:extLst>
                  <a:ext uri="{FF2B5EF4-FFF2-40B4-BE49-F238E27FC236}">
                    <a16:creationId xmlns:a16="http://schemas.microsoft.com/office/drawing/2014/main" id="{E311201A-B18B-47B4-A10B-7C4C07ADA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1" name="Freeform 3103">
                <a:extLst>
                  <a:ext uri="{FF2B5EF4-FFF2-40B4-BE49-F238E27FC236}">
                    <a16:creationId xmlns:a16="http://schemas.microsoft.com/office/drawing/2014/main" id="{4A8EAB09-3208-4FB4-8B85-5301810CB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2" name="Freeform 3104">
                <a:extLst>
                  <a:ext uri="{FF2B5EF4-FFF2-40B4-BE49-F238E27FC236}">
                    <a16:creationId xmlns:a16="http://schemas.microsoft.com/office/drawing/2014/main" id="{05139524-877D-4AA5-A816-598C8182D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3" name="Freeform 3105">
                <a:extLst>
                  <a:ext uri="{FF2B5EF4-FFF2-40B4-BE49-F238E27FC236}">
                    <a16:creationId xmlns:a16="http://schemas.microsoft.com/office/drawing/2014/main" id="{CC099C30-9212-4A34-9DA1-AE86DBB91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4" name="Freeform 3106">
                <a:extLst>
                  <a:ext uri="{FF2B5EF4-FFF2-40B4-BE49-F238E27FC236}">
                    <a16:creationId xmlns:a16="http://schemas.microsoft.com/office/drawing/2014/main" id="{82783267-1C08-4C5B-8611-109564FE1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5" name="Freeform 3107">
                <a:extLst>
                  <a:ext uri="{FF2B5EF4-FFF2-40B4-BE49-F238E27FC236}">
                    <a16:creationId xmlns:a16="http://schemas.microsoft.com/office/drawing/2014/main" id="{032802D0-23E8-4841-ADCB-FE978FDA5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6" name="Freeform 3108">
                <a:extLst>
                  <a:ext uri="{FF2B5EF4-FFF2-40B4-BE49-F238E27FC236}">
                    <a16:creationId xmlns:a16="http://schemas.microsoft.com/office/drawing/2014/main" id="{F6D7DBCE-9ECE-47AB-9736-59356AA37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7" name="Freeform 3109">
                <a:extLst>
                  <a:ext uri="{FF2B5EF4-FFF2-40B4-BE49-F238E27FC236}">
                    <a16:creationId xmlns:a16="http://schemas.microsoft.com/office/drawing/2014/main" id="{2FA809DE-7D94-4BCF-9527-2D025007E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8" name="Freeform 3110">
                <a:extLst>
                  <a:ext uri="{FF2B5EF4-FFF2-40B4-BE49-F238E27FC236}">
                    <a16:creationId xmlns:a16="http://schemas.microsoft.com/office/drawing/2014/main" id="{1431752C-27CC-41B0-A407-B38EA75D4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9" name="Freeform 3111">
                <a:extLst>
                  <a:ext uri="{FF2B5EF4-FFF2-40B4-BE49-F238E27FC236}">
                    <a16:creationId xmlns:a16="http://schemas.microsoft.com/office/drawing/2014/main" id="{8B1039CF-E4C6-408E-A0A2-CCCD2C1CA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0" name="Freeform 3112">
                <a:extLst>
                  <a:ext uri="{FF2B5EF4-FFF2-40B4-BE49-F238E27FC236}">
                    <a16:creationId xmlns:a16="http://schemas.microsoft.com/office/drawing/2014/main" id="{6A06D061-2933-4FB2-AE45-96F18BFAD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1" name="Freeform 3113">
                <a:extLst>
                  <a:ext uri="{FF2B5EF4-FFF2-40B4-BE49-F238E27FC236}">
                    <a16:creationId xmlns:a16="http://schemas.microsoft.com/office/drawing/2014/main" id="{6BA144D7-7F06-40FF-8788-7F01173CD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2" name="Freeform 3114">
                <a:extLst>
                  <a:ext uri="{FF2B5EF4-FFF2-40B4-BE49-F238E27FC236}">
                    <a16:creationId xmlns:a16="http://schemas.microsoft.com/office/drawing/2014/main" id="{BC6147F2-9D3D-4C7E-B797-DF5BCAD95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3" name="Freeform 3115">
                <a:extLst>
                  <a:ext uri="{FF2B5EF4-FFF2-40B4-BE49-F238E27FC236}">
                    <a16:creationId xmlns:a16="http://schemas.microsoft.com/office/drawing/2014/main" id="{42A75EFC-4632-4C46-A6CF-E63A1A51C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4" name="Freeform 3116">
                <a:extLst>
                  <a:ext uri="{FF2B5EF4-FFF2-40B4-BE49-F238E27FC236}">
                    <a16:creationId xmlns:a16="http://schemas.microsoft.com/office/drawing/2014/main" id="{216DCE0A-F83D-4E19-8A5F-19B16190D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5" name="Freeform 3117">
                <a:extLst>
                  <a:ext uri="{FF2B5EF4-FFF2-40B4-BE49-F238E27FC236}">
                    <a16:creationId xmlns:a16="http://schemas.microsoft.com/office/drawing/2014/main" id="{1494305E-DCA3-4CCE-B7EF-A9A1C812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6" name="Line 3118">
                <a:extLst>
                  <a:ext uri="{FF2B5EF4-FFF2-40B4-BE49-F238E27FC236}">
                    <a16:creationId xmlns:a16="http://schemas.microsoft.com/office/drawing/2014/main" id="{9952B615-03A7-4AA4-A919-9DD9FF3DF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7" name="Freeform 3119">
                <a:extLst>
                  <a:ext uri="{FF2B5EF4-FFF2-40B4-BE49-F238E27FC236}">
                    <a16:creationId xmlns:a16="http://schemas.microsoft.com/office/drawing/2014/main" id="{5612A3CA-1E34-43EA-8B4E-DF43C808D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8" name="Freeform 3120">
                <a:extLst>
                  <a:ext uri="{FF2B5EF4-FFF2-40B4-BE49-F238E27FC236}">
                    <a16:creationId xmlns:a16="http://schemas.microsoft.com/office/drawing/2014/main" id="{636DA517-E562-455D-A3F7-176927966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9" name="Freeform 3121">
                <a:extLst>
                  <a:ext uri="{FF2B5EF4-FFF2-40B4-BE49-F238E27FC236}">
                    <a16:creationId xmlns:a16="http://schemas.microsoft.com/office/drawing/2014/main" id="{04BCA470-6821-4BE4-BEC2-DEA76042F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0" name="Freeform 3122">
                <a:extLst>
                  <a:ext uri="{FF2B5EF4-FFF2-40B4-BE49-F238E27FC236}">
                    <a16:creationId xmlns:a16="http://schemas.microsoft.com/office/drawing/2014/main" id="{4B441802-83AE-4775-9761-5203F25D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1" name="Freeform 3123">
                <a:extLst>
                  <a:ext uri="{FF2B5EF4-FFF2-40B4-BE49-F238E27FC236}">
                    <a16:creationId xmlns:a16="http://schemas.microsoft.com/office/drawing/2014/main" id="{7E16145B-74B6-4248-93DD-E89A59A82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2" name="Freeform 3124">
                <a:extLst>
                  <a:ext uri="{FF2B5EF4-FFF2-40B4-BE49-F238E27FC236}">
                    <a16:creationId xmlns:a16="http://schemas.microsoft.com/office/drawing/2014/main" id="{DAB1493F-CC04-4A5F-8B14-BAB1A886529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3" name="Freeform 3125">
                <a:extLst>
                  <a:ext uri="{FF2B5EF4-FFF2-40B4-BE49-F238E27FC236}">
                    <a16:creationId xmlns:a16="http://schemas.microsoft.com/office/drawing/2014/main" id="{7A435D6E-9B70-4F69-9E56-09AE136AD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4" name="Freeform 3126">
                <a:extLst>
                  <a:ext uri="{FF2B5EF4-FFF2-40B4-BE49-F238E27FC236}">
                    <a16:creationId xmlns:a16="http://schemas.microsoft.com/office/drawing/2014/main" id="{DD57A38C-5C70-4CC3-9958-22CC3B966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5" name="Line 3127">
                <a:extLst>
                  <a:ext uri="{FF2B5EF4-FFF2-40B4-BE49-F238E27FC236}">
                    <a16:creationId xmlns:a16="http://schemas.microsoft.com/office/drawing/2014/main" id="{F740B798-99E7-48C0-B092-83BCCF112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6" name="Freeform 3128">
                <a:extLst>
                  <a:ext uri="{FF2B5EF4-FFF2-40B4-BE49-F238E27FC236}">
                    <a16:creationId xmlns:a16="http://schemas.microsoft.com/office/drawing/2014/main" id="{09C50F2A-DA18-4CE5-8956-6D4C951D6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7" name="Freeform 3129">
                <a:extLst>
                  <a:ext uri="{FF2B5EF4-FFF2-40B4-BE49-F238E27FC236}">
                    <a16:creationId xmlns:a16="http://schemas.microsoft.com/office/drawing/2014/main" id="{323D2F65-B4AB-405D-83B3-3237CE0E5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8" name="Freeform 3130">
                <a:extLst>
                  <a:ext uri="{FF2B5EF4-FFF2-40B4-BE49-F238E27FC236}">
                    <a16:creationId xmlns:a16="http://schemas.microsoft.com/office/drawing/2014/main" id="{2A506F24-06A8-46B9-8DCB-6F14190EE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9" name="Freeform 3131">
                <a:extLst>
                  <a:ext uri="{FF2B5EF4-FFF2-40B4-BE49-F238E27FC236}">
                    <a16:creationId xmlns:a16="http://schemas.microsoft.com/office/drawing/2014/main" id="{627D227B-E9BD-48A9-A50B-7C97AC67F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0" name="Freeform 3132">
                <a:extLst>
                  <a:ext uri="{FF2B5EF4-FFF2-40B4-BE49-F238E27FC236}">
                    <a16:creationId xmlns:a16="http://schemas.microsoft.com/office/drawing/2014/main" id="{CD0A1091-6280-4F64-B043-92EE3F4BD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1" name="Freeform 3133">
                <a:extLst>
                  <a:ext uri="{FF2B5EF4-FFF2-40B4-BE49-F238E27FC236}">
                    <a16:creationId xmlns:a16="http://schemas.microsoft.com/office/drawing/2014/main" id="{6B2ADE12-7AC6-487B-ABFE-BF8C2940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2" name="Freeform 3134">
                <a:extLst>
                  <a:ext uri="{FF2B5EF4-FFF2-40B4-BE49-F238E27FC236}">
                    <a16:creationId xmlns:a16="http://schemas.microsoft.com/office/drawing/2014/main" id="{B2D045AE-9854-460B-9C83-04B222E8D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3" name="Freeform 3135">
                <a:extLst>
                  <a:ext uri="{FF2B5EF4-FFF2-40B4-BE49-F238E27FC236}">
                    <a16:creationId xmlns:a16="http://schemas.microsoft.com/office/drawing/2014/main" id="{D5317820-7FE9-4948-9065-C2F8276CF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4" name="Freeform 3136">
                <a:extLst>
                  <a:ext uri="{FF2B5EF4-FFF2-40B4-BE49-F238E27FC236}">
                    <a16:creationId xmlns:a16="http://schemas.microsoft.com/office/drawing/2014/main" id="{2BA65DBD-A3E4-4AB9-B657-B593D0370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5" name="Freeform 3137">
                <a:extLst>
                  <a:ext uri="{FF2B5EF4-FFF2-40B4-BE49-F238E27FC236}">
                    <a16:creationId xmlns:a16="http://schemas.microsoft.com/office/drawing/2014/main" id="{DCDDE885-2B70-43D7-ABA7-342FD756C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6" name="Freeform 3138">
                <a:extLst>
                  <a:ext uri="{FF2B5EF4-FFF2-40B4-BE49-F238E27FC236}">
                    <a16:creationId xmlns:a16="http://schemas.microsoft.com/office/drawing/2014/main" id="{CDF41796-1DD3-41D3-BA8F-C0975A58B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7" name="Freeform 3139">
                <a:extLst>
                  <a:ext uri="{FF2B5EF4-FFF2-40B4-BE49-F238E27FC236}">
                    <a16:creationId xmlns:a16="http://schemas.microsoft.com/office/drawing/2014/main" id="{8D70B6FE-A7AD-43C0-8EAA-570BF81E1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8" name="Freeform 3140">
                <a:extLst>
                  <a:ext uri="{FF2B5EF4-FFF2-40B4-BE49-F238E27FC236}">
                    <a16:creationId xmlns:a16="http://schemas.microsoft.com/office/drawing/2014/main" id="{59987AF8-CB1A-41AE-BCC6-FBB8EB815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9" name="Freeform 3141">
                <a:extLst>
                  <a:ext uri="{FF2B5EF4-FFF2-40B4-BE49-F238E27FC236}">
                    <a16:creationId xmlns:a16="http://schemas.microsoft.com/office/drawing/2014/main" id="{D9658F68-5B80-49B1-AA0C-7279350CD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0" name="Freeform 3142">
                <a:extLst>
                  <a:ext uri="{FF2B5EF4-FFF2-40B4-BE49-F238E27FC236}">
                    <a16:creationId xmlns:a16="http://schemas.microsoft.com/office/drawing/2014/main" id="{5308A802-C05E-4833-B842-069A7D885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1" name="Freeform 3143">
                <a:extLst>
                  <a:ext uri="{FF2B5EF4-FFF2-40B4-BE49-F238E27FC236}">
                    <a16:creationId xmlns:a16="http://schemas.microsoft.com/office/drawing/2014/main" id="{ABF4CD77-C249-4163-AE91-4CF1F3DD2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2" name="Freeform 3144">
                <a:extLst>
                  <a:ext uri="{FF2B5EF4-FFF2-40B4-BE49-F238E27FC236}">
                    <a16:creationId xmlns:a16="http://schemas.microsoft.com/office/drawing/2014/main" id="{93268CE1-50D8-4621-BD37-C64414BEB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3" name="Freeform 3145">
                <a:extLst>
                  <a:ext uri="{FF2B5EF4-FFF2-40B4-BE49-F238E27FC236}">
                    <a16:creationId xmlns:a16="http://schemas.microsoft.com/office/drawing/2014/main" id="{84821603-E279-446E-8EE6-A99481E9E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4" name="Freeform 3146">
                <a:extLst>
                  <a:ext uri="{FF2B5EF4-FFF2-40B4-BE49-F238E27FC236}">
                    <a16:creationId xmlns:a16="http://schemas.microsoft.com/office/drawing/2014/main" id="{396A3D22-D936-4581-9F50-CB126430C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5" name="Freeform 3147">
                <a:extLst>
                  <a:ext uri="{FF2B5EF4-FFF2-40B4-BE49-F238E27FC236}">
                    <a16:creationId xmlns:a16="http://schemas.microsoft.com/office/drawing/2014/main" id="{CFEA2202-53E4-4FE1-B2F3-12BB29D2D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6" name="Freeform 3148">
                <a:extLst>
                  <a:ext uri="{FF2B5EF4-FFF2-40B4-BE49-F238E27FC236}">
                    <a16:creationId xmlns:a16="http://schemas.microsoft.com/office/drawing/2014/main" id="{2E63DB77-E017-4D76-9851-9CEE07759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7" name="Freeform 3149">
                <a:extLst>
                  <a:ext uri="{FF2B5EF4-FFF2-40B4-BE49-F238E27FC236}">
                    <a16:creationId xmlns:a16="http://schemas.microsoft.com/office/drawing/2014/main" id="{F25B4A0A-8377-4033-BD97-346CFF8DB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8" name="Freeform 3150">
                <a:extLst>
                  <a:ext uri="{FF2B5EF4-FFF2-40B4-BE49-F238E27FC236}">
                    <a16:creationId xmlns:a16="http://schemas.microsoft.com/office/drawing/2014/main" id="{732DDC44-4C34-4777-BF71-B6B3F9C8E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9" name="Freeform 3151">
                <a:extLst>
                  <a:ext uri="{FF2B5EF4-FFF2-40B4-BE49-F238E27FC236}">
                    <a16:creationId xmlns:a16="http://schemas.microsoft.com/office/drawing/2014/main" id="{E83EF200-3C7D-4C0F-9C19-AE2248D36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0" name="Freeform 3152">
                <a:extLst>
                  <a:ext uri="{FF2B5EF4-FFF2-40B4-BE49-F238E27FC236}">
                    <a16:creationId xmlns:a16="http://schemas.microsoft.com/office/drawing/2014/main" id="{DA1B0729-606F-45E8-81D2-1FA679DCF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1" name="Freeform 3153">
                <a:extLst>
                  <a:ext uri="{FF2B5EF4-FFF2-40B4-BE49-F238E27FC236}">
                    <a16:creationId xmlns:a16="http://schemas.microsoft.com/office/drawing/2014/main" id="{34AA148D-AE36-4EF8-B5EB-EFF2CDEE8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2" name="Freeform 3154">
                <a:extLst>
                  <a:ext uri="{FF2B5EF4-FFF2-40B4-BE49-F238E27FC236}">
                    <a16:creationId xmlns:a16="http://schemas.microsoft.com/office/drawing/2014/main" id="{811424DD-07AC-4D85-AE2E-418DB5FEB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3" name="Freeform 3155">
                <a:extLst>
                  <a:ext uri="{FF2B5EF4-FFF2-40B4-BE49-F238E27FC236}">
                    <a16:creationId xmlns:a16="http://schemas.microsoft.com/office/drawing/2014/main" id="{6C93D7DA-431E-49CA-9F96-E6E5A6232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4" name="Freeform 3156">
                <a:extLst>
                  <a:ext uri="{FF2B5EF4-FFF2-40B4-BE49-F238E27FC236}">
                    <a16:creationId xmlns:a16="http://schemas.microsoft.com/office/drawing/2014/main" id="{0532BD5E-D257-48F7-8940-77161D302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5" name="Freeform 3157">
                <a:extLst>
                  <a:ext uri="{FF2B5EF4-FFF2-40B4-BE49-F238E27FC236}">
                    <a16:creationId xmlns:a16="http://schemas.microsoft.com/office/drawing/2014/main" id="{862324EA-4B41-477F-9930-D1F41F5FB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6" name="Freeform 3158">
                <a:extLst>
                  <a:ext uri="{FF2B5EF4-FFF2-40B4-BE49-F238E27FC236}">
                    <a16:creationId xmlns:a16="http://schemas.microsoft.com/office/drawing/2014/main" id="{CEA26FE7-C810-410A-B346-C4BE6F2E5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17" name="Text Box 466">
              <a:extLst>
                <a:ext uri="{FF2B5EF4-FFF2-40B4-BE49-F238E27FC236}">
                  <a16:creationId xmlns:a16="http://schemas.microsoft.com/office/drawing/2014/main" id="{058F87B9-F994-403A-A8BB-34E53BFF4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90" y="1717784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Gerenciador</a:t>
              </a:r>
            </a:p>
          </p:txBody>
        </p:sp>
        <p:sp>
          <p:nvSpPr>
            <p:cNvPr id="618" name="Text Box 497">
              <a:extLst>
                <a:ext uri="{FF2B5EF4-FFF2-40B4-BE49-F238E27FC236}">
                  <a16:creationId xmlns:a16="http://schemas.microsoft.com/office/drawing/2014/main" id="{F6301192-1C17-4DC6-BBED-8B6314E1E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453" y="2003403"/>
              <a:ext cx="2719387" cy="654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Configuração das Regras de Redução de Consumo de Energia.</a:t>
              </a:r>
            </a:p>
            <a:p>
              <a:pPr eaLnBrk="1" hangingPunct="1"/>
              <a:r>
                <a:rPr lang="pt-BR" altLang="pt-BR" sz="900" i="1"/>
                <a:t> Geração de Relatórios e Gráficos de Acompanhamento.</a:t>
              </a:r>
            </a:p>
          </p:txBody>
        </p:sp>
        <p:graphicFrame>
          <p:nvGraphicFramePr>
            <p:cNvPr id="619" name="Object 612">
              <a:extLst>
                <a:ext uri="{FF2B5EF4-FFF2-40B4-BE49-F238E27FC236}">
                  <a16:creationId xmlns:a16="http://schemas.microsoft.com/office/drawing/2014/main" id="{77CF8C96-8156-4327-B4FA-8399BF09E8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10990" y="2999391"/>
            <a:ext cx="423863" cy="469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944575" imgH="1180490" progId="MS_ClipArt_Gallery.2">
                    <p:embed/>
                  </p:oleObj>
                </mc:Choice>
                <mc:Fallback>
                  <p:oleObj name="Clip" r:id="rId4" imgW="944575" imgH="1180490" progId="MS_ClipArt_Gallery.2">
                    <p:embed/>
                    <p:pic>
                      <p:nvPicPr>
                        <p:cNvPr id="619" name="Object 612">
                          <a:extLst>
                            <a:ext uri="{FF2B5EF4-FFF2-40B4-BE49-F238E27FC236}">
                              <a16:creationId xmlns:a16="http://schemas.microsoft.com/office/drawing/2014/main" id="{77CF8C96-8156-4327-B4FA-8399BF09E8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10990" y="2999391"/>
                          <a:ext cx="423863" cy="4699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0" name="Oval 615">
              <a:extLst>
                <a:ext uri="{FF2B5EF4-FFF2-40B4-BE49-F238E27FC236}">
                  <a16:creationId xmlns:a16="http://schemas.microsoft.com/office/drawing/2014/main" id="{502C08D4-37CA-44AE-9D1E-69FBE9088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903" y="3123206"/>
              <a:ext cx="2566987" cy="1732003"/>
            </a:xfrm>
            <a:prstGeom prst="ellips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pt-BR" altLang="pt-BR" sz="1600"/>
            </a:p>
          </p:txBody>
        </p:sp>
        <p:pic>
          <p:nvPicPr>
            <p:cNvPr id="621" name="Picture 708" descr="C_MoreTopics_Lg_N">
              <a:extLst>
                <a:ext uri="{FF2B5EF4-FFF2-40B4-BE49-F238E27FC236}">
                  <a16:creationId xmlns:a16="http://schemas.microsoft.com/office/drawing/2014/main" id="{87D3EC4A-1E1D-4179-9FD3-0FD8603EB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128" y="2975472"/>
              <a:ext cx="488950" cy="43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2" name="Text Box 50">
              <a:extLst>
                <a:ext uri="{FF2B5EF4-FFF2-40B4-BE49-F238E27FC236}">
                  <a16:creationId xmlns:a16="http://schemas.microsoft.com/office/drawing/2014/main" id="{FC6004AF-8C47-43A6-A74F-AA14EFFF8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8815" y="2658900"/>
              <a:ext cx="3281363" cy="216676"/>
            </a:xfrm>
            <a:prstGeom prst="rect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CLIENTE</a:t>
              </a:r>
            </a:p>
          </p:txBody>
        </p:sp>
        <p:sp>
          <p:nvSpPr>
            <p:cNvPr id="623" name="AutoShape 697">
              <a:extLst>
                <a:ext uri="{FF2B5EF4-FFF2-40B4-BE49-F238E27FC236}">
                  <a16:creationId xmlns:a16="http://schemas.microsoft.com/office/drawing/2014/main" id="{B4AD5D2D-21C0-4897-BC0E-1F83268EF3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88103">
              <a:off x="8689473" y="3614522"/>
              <a:ext cx="303910" cy="292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4" name="AutoShape 697">
              <a:extLst>
                <a:ext uri="{FF2B5EF4-FFF2-40B4-BE49-F238E27FC236}">
                  <a16:creationId xmlns:a16="http://schemas.microsoft.com/office/drawing/2014/main" id="{16969611-3F15-4DDE-B096-63C276BF9B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7625">
              <a:off x="7268215" y="2995170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5" name="AutoShape 697">
              <a:extLst>
                <a:ext uri="{FF2B5EF4-FFF2-40B4-BE49-F238E27FC236}">
                  <a16:creationId xmlns:a16="http://schemas.microsoft.com/office/drawing/2014/main" id="{81901BD8-FCBE-4884-8E23-B3576EF8FF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5136">
              <a:off x="6168523" y="3659546"/>
              <a:ext cx="303910" cy="292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6" name="Text Box 702">
              <a:extLst>
                <a:ext uri="{FF2B5EF4-FFF2-40B4-BE49-F238E27FC236}">
                  <a16:creationId xmlns:a16="http://schemas.microsoft.com/office/drawing/2014/main" id="{3E20FE7D-07C4-4B46-8234-52541A359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9528" y="3435558"/>
              <a:ext cx="1195387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USUÁRIO SE AUSENTA DA MÁQUINA POR PERÍODO X</a:t>
              </a:r>
            </a:p>
          </p:txBody>
        </p:sp>
        <p:sp>
          <p:nvSpPr>
            <p:cNvPr id="627" name="Nuvem 626">
              <a:extLst>
                <a:ext uri="{FF2B5EF4-FFF2-40B4-BE49-F238E27FC236}">
                  <a16:creationId xmlns:a16="http://schemas.microsoft.com/office/drawing/2014/main" id="{85F6763C-9B8A-47E7-BDFC-92007647C067}"/>
                </a:ext>
              </a:extLst>
            </p:cNvPr>
            <p:cNvSpPr/>
            <p:nvPr/>
          </p:nvSpPr>
          <p:spPr>
            <a:xfrm>
              <a:off x="3486790" y="3097861"/>
              <a:ext cx="2033588" cy="1314128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/>
            </a:p>
          </p:txBody>
        </p:sp>
        <p:sp>
          <p:nvSpPr>
            <p:cNvPr id="628" name="Text Box 613">
              <a:extLst>
                <a:ext uri="{FF2B5EF4-FFF2-40B4-BE49-F238E27FC236}">
                  <a16:creationId xmlns:a16="http://schemas.microsoft.com/office/drawing/2014/main" id="{8A02718C-72E2-4558-AB7B-A8F510ED46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7753" y="4115133"/>
              <a:ext cx="1143000" cy="368631"/>
            </a:xfrm>
            <a:prstGeom prst="rect">
              <a:avLst/>
            </a:prstGeom>
            <a:solidFill>
              <a:srgbClr val="FFC000"/>
            </a:solid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7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ARMAZENAMENTO AUTOM.HISTÓRICO MEDIDAS APLICADAS</a:t>
              </a:r>
            </a:p>
          </p:txBody>
        </p:sp>
        <p:sp>
          <p:nvSpPr>
            <p:cNvPr id="629" name="Line 700">
              <a:extLst>
                <a:ext uri="{FF2B5EF4-FFF2-40B4-BE49-F238E27FC236}">
                  <a16:creationId xmlns:a16="http://schemas.microsoft.com/office/drawing/2014/main" id="{A3EA94AC-5130-4410-9D8E-6B1DC9991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7215" y="3111950"/>
              <a:ext cx="549275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0" name="Text Box 50">
              <a:extLst>
                <a:ext uri="{FF2B5EF4-FFF2-40B4-BE49-F238E27FC236}">
                  <a16:creationId xmlns:a16="http://schemas.microsoft.com/office/drawing/2014/main" id="{6BD72A10-09D7-4F9C-9286-770CD734C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8003" y="2658900"/>
              <a:ext cx="2393202" cy="216676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ajor"/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SERVIDOR</a:t>
              </a:r>
            </a:p>
          </p:txBody>
        </p:sp>
        <p:sp>
          <p:nvSpPr>
            <p:cNvPr id="631" name="Line 700">
              <a:extLst>
                <a:ext uri="{FF2B5EF4-FFF2-40B4-BE49-F238E27FC236}">
                  <a16:creationId xmlns:a16="http://schemas.microsoft.com/office/drawing/2014/main" id="{6D3A1DE9-642B-4C4D-A301-30FC189E2D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05778" y="3365208"/>
              <a:ext cx="58420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2" name="Text Box 466">
              <a:extLst>
                <a:ext uri="{FF2B5EF4-FFF2-40B4-BE49-F238E27FC236}">
                  <a16:creationId xmlns:a16="http://schemas.microsoft.com/office/drawing/2014/main" id="{6AA61451-EA58-4CC6-AAF8-4B72DD367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1828" y="1714970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Cliente</a:t>
              </a:r>
            </a:p>
          </p:txBody>
        </p:sp>
        <p:sp>
          <p:nvSpPr>
            <p:cNvPr id="633" name="Text Box 497">
              <a:extLst>
                <a:ext uri="{FF2B5EF4-FFF2-40B4-BE49-F238E27FC236}">
                  <a16:creationId xmlns:a16="http://schemas.microsoft.com/office/drawing/2014/main" id="{F65B2E09-8953-4445-A446-C3D6DF9D4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1828" y="1983706"/>
              <a:ext cx="2719387" cy="519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Monitoramento da Inatividade do Computador Local.</a:t>
              </a:r>
            </a:p>
            <a:p>
              <a:pPr eaLnBrk="1" hangingPunct="1"/>
              <a:r>
                <a:rPr lang="pt-BR" altLang="pt-BR" sz="900" i="1"/>
                <a:t> Aplicação das Regras Pré-Estabelecida.</a:t>
              </a:r>
            </a:p>
          </p:txBody>
        </p:sp>
        <p:pic>
          <p:nvPicPr>
            <p:cNvPr id="634" name="Picture 9">
              <a:extLst>
                <a:ext uri="{FF2B5EF4-FFF2-40B4-BE49-F238E27FC236}">
                  <a16:creationId xmlns:a16="http://schemas.microsoft.com/office/drawing/2014/main" id="{6E8BB2D9-D0C1-4264-950D-80938E184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715" y="1489852"/>
              <a:ext cx="554038" cy="49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" name="Picture 10">
              <a:extLst>
                <a:ext uri="{FF2B5EF4-FFF2-40B4-BE49-F238E27FC236}">
                  <a16:creationId xmlns:a16="http://schemas.microsoft.com/office/drawing/2014/main" id="{55FA4FA5-E0C9-4BC1-BC94-807D3899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640" y="3097861"/>
              <a:ext cx="982663" cy="87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" name="AutoShape 32">
              <a:extLst>
                <a:ext uri="{FF2B5EF4-FFF2-40B4-BE49-F238E27FC236}">
                  <a16:creationId xmlns:a16="http://schemas.microsoft.com/office/drawing/2014/main" id="{92024B99-0A56-44FF-9D09-9EAF9C66C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4553" y="3556539"/>
              <a:ext cx="660400" cy="530434"/>
            </a:xfrm>
            <a:prstGeom prst="can">
              <a:avLst>
                <a:gd name="adj" fmla="val 25509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Banco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de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Dados</a:t>
              </a:r>
              <a:endParaRPr lang="pt-BR" sz="6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37" name="AutoShape 32">
              <a:extLst>
                <a:ext uri="{FF2B5EF4-FFF2-40B4-BE49-F238E27FC236}">
                  <a16:creationId xmlns:a16="http://schemas.microsoft.com/office/drawing/2014/main" id="{DDB96F1C-612D-4CC4-8C8C-1770DF3D0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178" y="3643772"/>
              <a:ext cx="660400" cy="530434"/>
            </a:xfrm>
            <a:prstGeom prst="can">
              <a:avLst>
                <a:gd name="adj" fmla="val 25509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Banco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de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Dados</a:t>
              </a:r>
              <a:endParaRPr lang="pt-BR" sz="6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38" name="CaixaDeTexto 131">
              <a:extLst>
                <a:ext uri="{FF2B5EF4-FFF2-40B4-BE49-F238E27FC236}">
                  <a16:creationId xmlns:a16="http://schemas.microsoft.com/office/drawing/2014/main" id="{9ED5E6CC-BBB6-4FC9-A8A5-4EE16228F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2090" y="3808410"/>
              <a:ext cx="2428875" cy="354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pt-BR" altLang="pt-BR" sz="2000">
                  <a:solidFill>
                    <a:srgbClr val="669900"/>
                  </a:solidFill>
                </a:rPr>
                <a:t>SETOR A,B,C...</a:t>
              </a:r>
            </a:p>
          </p:txBody>
        </p:sp>
        <p:graphicFrame>
          <p:nvGraphicFramePr>
            <p:cNvPr id="639" name="Object 4">
              <a:extLst>
                <a:ext uri="{FF2B5EF4-FFF2-40B4-BE49-F238E27FC236}">
                  <a16:creationId xmlns:a16="http://schemas.microsoft.com/office/drawing/2014/main" id="{BF7D679A-126F-4681-88D2-EAD79F93E5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98465" y="3031752"/>
            <a:ext cx="423863" cy="469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944575" imgH="1180490" progId="MS_ClipArt_Gallery.2">
                    <p:embed/>
                  </p:oleObj>
                </mc:Choice>
                <mc:Fallback>
                  <p:oleObj name="Clip" r:id="rId9" imgW="944575" imgH="1180490" progId="MS_ClipArt_Gallery.2">
                    <p:embed/>
                    <p:pic>
                      <p:nvPicPr>
                        <p:cNvPr id="639" name="Object 4">
                          <a:extLst>
                            <a:ext uri="{FF2B5EF4-FFF2-40B4-BE49-F238E27FC236}">
                              <a16:creationId xmlns:a16="http://schemas.microsoft.com/office/drawing/2014/main" id="{BF7D679A-126F-4681-88D2-EAD79F93E5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98465" y="3031752"/>
                          <a:ext cx="423863" cy="4699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40" name="Conector reto 639">
              <a:extLst>
                <a:ext uri="{FF2B5EF4-FFF2-40B4-BE49-F238E27FC236}">
                  <a16:creationId xmlns:a16="http://schemas.microsoft.com/office/drawing/2014/main" id="{09702BEF-4A54-4A05-98F8-E4B363A436C0}"/>
                </a:ext>
              </a:extLst>
            </p:cNvPr>
            <p:cNvCxnSpPr/>
            <p:nvPr/>
          </p:nvCxnSpPr>
          <p:spPr bwMode="auto">
            <a:xfrm>
              <a:off x="8007990" y="3116171"/>
              <a:ext cx="214313" cy="156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1" name="Conector reto 640">
              <a:extLst>
                <a:ext uri="{FF2B5EF4-FFF2-40B4-BE49-F238E27FC236}">
                  <a16:creationId xmlns:a16="http://schemas.microsoft.com/office/drawing/2014/main" id="{068C2F26-9A1E-44A9-8492-112708BE9CF5}"/>
                </a:ext>
              </a:extLst>
            </p:cNvPr>
            <p:cNvCxnSpPr/>
            <p:nvPr/>
          </p:nvCxnSpPr>
          <p:spPr bwMode="auto">
            <a:xfrm rot="5400000">
              <a:off x="7998996" y="3104061"/>
              <a:ext cx="181501" cy="1635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42" name="Text Box 703">
              <a:extLst>
                <a:ext uri="{FF2B5EF4-FFF2-40B4-BE49-F238E27FC236}">
                  <a16:creationId xmlns:a16="http://schemas.microsoft.com/office/drawing/2014/main" id="{4943FEE0-D41E-4AD5-B5BA-E30CE0738B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8578" y="3428523"/>
              <a:ext cx="1214437" cy="27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USUÁRIO CHEGA NA FAB. INICIA O SISTEMA</a:t>
              </a:r>
            </a:p>
          </p:txBody>
        </p:sp>
        <p:sp>
          <p:nvSpPr>
            <p:cNvPr id="643" name="Text Box 702">
              <a:extLst>
                <a:ext uri="{FF2B5EF4-FFF2-40B4-BE49-F238E27FC236}">
                  <a16:creationId xmlns:a16="http://schemas.microsoft.com/office/drawing/2014/main" id="{7E7FFC3A-E95E-4353-916C-BF5B8232B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7528" y="4431706"/>
              <a:ext cx="1143000" cy="368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SISTEMA VERIFICA OPERAÇÕES EM ANDAMENTO</a:t>
              </a:r>
            </a:p>
          </p:txBody>
        </p:sp>
        <p:pic>
          <p:nvPicPr>
            <p:cNvPr id="644" name="Picture 9">
              <a:extLst>
                <a:ext uri="{FF2B5EF4-FFF2-40B4-BE49-F238E27FC236}">
                  <a16:creationId xmlns:a16="http://schemas.microsoft.com/office/drawing/2014/main" id="{1DEC8CAA-E2C9-466D-8B91-46BFA656E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6628" y="3988504"/>
              <a:ext cx="554037" cy="49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" name="AutoShape 697">
              <a:extLst>
                <a:ext uri="{FF2B5EF4-FFF2-40B4-BE49-F238E27FC236}">
                  <a16:creationId xmlns:a16="http://schemas.microsoft.com/office/drawing/2014/main" id="{490BB824-4837-4707-B159-A08F3382D0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02446">
              <a:off x="7933378" y="4601951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646" name="Picture 14">
              <a:extLst>
                <a:ext uri="{FF2B5EF4-FFF2-40B4-BE49-F238E27FC236}">
                  <a16:creationId xmlns:a16="http://schemas.microsoft.com/office/drawing/2014/main" id="{ED39F10B-F822-442E-B123-D1BE44F0A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753" y="4558335"/>
              <a:ext cx="571500" cy="4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7" name="AutoShape 697">
              <a:extLst>
                <a:ext uri="{FF2B5EF4-FFF2-40B4-BE49-F238E27FC236}">
                  <a16:creationId xmlns:a16="http://schemas.microsoft.com/office/drawing/2014/main" id="{475264BD-E356-41B0-A39B-4276905B31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183513">
              <a:off x="6793553" y="4607579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48" name="Text Box 703">
              <a:extLst>
                <a:ext uri="{FF2B5EF4-FFF2-40B4-BE49-F238E27FC236}">
                  <a16:creationId xmlns:a16="http://schemas.microsoft.com/office/drawing/2014/main" id="{CD774C49-2855-40DB-B40E-D1B99590F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2128" y="4938222"/>
              <a:ext cx="1357312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APLICA MEDIDAS REDUÇÃO DE ENERGIA PRÉ-ESTABELECIDAS </a:t>
              </a:r>
            </a:p>
          </p:txBody>
        </p:sp>
        <p:pic>
          <p:nvPicPr>
            <p:cNvPr id="649" name="Picture 11">
              <a:extLst>
                <a:ext uri="{FF2B5EF4-FFF2-40B4-BE49-F238E27FC236}">
                  <a16:creationId xmlns:a16="http://schemas.microsoft.com/office/drawing/2014/main" id="{697BBDB4-D1E7-414A-A6E7-6C7553287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8" y="1498294"/>
              <a:ext cx="642937" cy="50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0" name="Text Box 705">
              <a:extLst>
                <a:ext uri="{FF2B5EF4-FFF2-40B4-BE49-F238E27FC236}">
                  <a16:creationId xmlns:a16="http://schemas.microsoft.com/office/drawing/2014/main" id="{131766FD-FDE0-4B98-8FA5-61122342C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640" y="5285639"/>
              <a:ext cx="395128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pt-BR" altLang="pt-BR" sz="800">
                  <a:solidFill>
                    <a:schemeClr val="tx2"/>
                  </a:solidFill>
                </a:rPr>
                <a:t>OBS: INSTALAÇÃO AUTOMÁTICA EM TODOS OS SETORES DA FÁBRICA.</a:t>
              </a:r>
            </a:p>
          </p:txBody>
        </p:sp>
        <p:pic>
          <p:nvPicPr>
            <p:cNvPr id="651" name="Picture 11">
              <a:extLst>
                <a:ext uri="{FF2B5EF4-FFF2-40B4-BE49-F238E27FC236}">
                  <a16:creationId xmlns:a16="http://schemas.microsoft.com/office/drawing/2014/main" id="{82033EA2-A416-40D6-9B65-D1B0A2BA7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915" y="2958588"/>
              <a:ext cx="642938" cy="50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2" name="AutoShape 697">
              <a:extLst>
                <a:ext uri="{FF2B5EF4-FFF2-40B4-BE49-F238E27FC236}">
                  <a16:creationId xmlns:a16="http://schemas.microsoft.com/office/drawing/2014/main" id="{DEB08DBD-1589-4AEA-94A3-E02F12AA41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7082">
              <a:off x="2647003" y="3375057"/>
              <a:ext cx="296862" cy="2265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53" name="CaixaDeTexto 131">
              <a:extLst>
                <a:ext uri="{FF2B5EF4-FFF2-40B4-BE49-F238E27FC236}">
                  <a16:creationId xmlns:a16="http://schemas.microsoft.com/office/drawing/2014/main" id="{318A065B-4AF8-44D6-8C83-7B12D313E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290" y="3956144"/>
              <a:ext cx="1857375" cy="464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pt-BR" altLang="pt-BR" sz="2800">
                  <a:solidFill>
                    <a:srgbClr val="669900"/>
                  </a:solidFill>
                </a:rPr>
                <a:t>DTI</a:t>
              </a:r>
            </a:p>
          </p:txBody>
        </p:sp>
        <p:sp>
          <p:nvSpPr>
            <p:cNvPr id="654" name="Text Box 694">
              <a:extLst>
                <a:ext uri="{FF2B5EF4-FFF2-40B4-BE49-F238E27FC236}">
                  <a16:creationId xmlns:a16="http://schemas.microsoft.com/office/drawing/2014/main" id="{138CDFF3-AE16-4D24-A9D2-946C1BA21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4078" y="5209771"/>
              <a:ext cx="1452562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RELATÓRIOS/GRAFICOS CONSOLIDADOS (AUTOMÁTICO)</a:t>
              </a:r>
            </a:p>
          </p:txBody>
        </p:sp>
        <p:sp>
          <p:nvSpPr>
            <p:cNvPr id="655" name="Text Box 694">
              <a:extLst>
                <a:ext uri="{FF2B5EF4-FFF2-40B4-BE49-F238E27FC236}">
                  <a16:creationId xmlns:a16="http://schemas.microsoft.com/office/drawing/2014/main" id="{63DFD0E2-D8A9-43B4-BDC6-641AEE1E9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6665" y="3559373"/>
              <a:ext cx="1295400" cy="368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CONFIGURA POLÍTICAS DE CONTROLE DE ENERGIA POR ÁREA</a:t>
              </a:r>
            </a:p>
          </p:txBody>
        </p:sp>
        <p:sp>
          <p:nvSpPr>
            <p:cNvPr id="656" name="Text Box 694">
              <a:extLst>
                <a:ext uri="{FF2B5EF4-FFF2-40B4-BE49-F238E27FC236}">
                  <a16:creationId xmlns:a16="http://schemas.microsoft.com/office/drawing/2014/main" id="{461156DE-48FB-4BAF-ACFA-821BD53B8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7785" y="4206588"/>
              <a:ext cx="1295400" cy="358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ACOMPANHAMENTO: EMISSÃO DE RELATÒRIOS E GRAFICOS DE</a:t>
              </a:r>
            </a:p>
          </p:txBody>
        </p:sp>
        <p:grpSp>
          <p:nvGrpSpPr>
            <p:cNvPr id="657" name="Group 3003">
              <a:extLst>
                <a:ext uri="{FF2B5EF4-FFF2-40B4-BE49-F238E27FC236}">
                  <a16:creationId xmlns:a16="http://schemas.microsoft.com/office/drawing/2014/main" id="{EFEA5AE7-CC8B-43C8-9164-D1DD712CC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65" y="3892829"/>
              <a:ext cx="466725" cy="322201"/>
              <a:chOff x="1014" y="403"/>
              <a:chExt cx="508" cy="328"/>
            </a:xfrm>
          </p:grpSpPr>
          <p:sp>
            <p:nvSpPr>
              <p:cNvPr id="658" name="Freeform 3004">
                <a:extLst>
                  <a:ext uri="{FF2B5EF4-FFF2-40B4-BE49-F238E27FC236}">
                    <a16:creationId xmlns:a16="http://schemas.microsoft.com/office/drawing/2014/main" id="{1EF4342C-61A8-4031-A260-868C202D2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9" name="Freeform 3005">
                <a:extLst>
                  <a:ext uri="{FF2B5EF4-FFF2-40B4-BE49-F238E27FC236}">
                    <a16:creationId xmlns:a16="http://schemas.microsoft.com/office/drawing/2014/main" id="{AB0F3E61-B12E-41AC-861C-4DE6B8AAF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0" name="Freeform 3006">
                <a:extLst>
                  <a:ext uri="{FF2B5EF4-FFF2-40B4-BE49-F238E27FC236}">
                    <a16:creationId xmlns:a16="http://schemas.microsoft.com/office/drawing/2014/main" id="{D13E62FA-2BA3-4120-BDF2-48746D672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1" name="Freeform 3007">
                <a:extLst>
                  <a:ext uri="{FF2B5EF4-FFF2-40B4-BE49-F238E27FC236}">
                    <a16:creationId xmlns:a16="http://schemas.microsoft.com/office/drawing/2014/main" id="{E2FB960B-157B-4C47-8329-4F2AA6019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2" name="Freeform 3008">
                <a:extLst>
                  <a:ext uri="{FF2B5EF4-FFF2-40B4-BE49-F238E27FC236}">
                    <a16:creationId xmlns:a16="http://schemas.microsoft.com/office/drawing/2014/main" id="{BB00AC34-B259-491C-8784-CA793349A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3" name="Line 3009">
                <a:extLst>
                  <a:ext uri="{FF2B5EF4-FFF2-40B4-BE49-F238E27FC236}">
                    <a16:creationId xmlns:a16="http://schemas.microsoft.com/office/drawing/2014/main" id="{BC756DCB-AD27-458F-BF24-81A245BE8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4" name="Freeform 3010">
                <a:extLst>
                  <a:ext uri="{FF2B5EF4-FFF2-40B4-BE49-F238E27FC236}">
                    <a16:creationId xmlns:a16="http://schemas.microsoft.com/office/drawing/2014/main" id="{D35A726B-32BB-4EC4-BCA4-48B71FD1B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5" name="Line 3011">
                <a:extLst>
                  <a:ext uri="{FF2B5EF4-FFF2-40B4-BE49-F238E27FC236}">
                    <a16:creationId xmlns:a16="http://schemas.microsoft.com/office/drawing/2014/main" id="{59A607C1-E712-441B-BCC5-2123B34DB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6" name="Freeform 3012">
                <a:extLst>
                  <a:ext uri="{FF2B5EF4-FFF2-40B4-BE49-F238E27FC236}">
                    <a16:creationId xmlns:a16="http://schemas.microsoft.com/office/drawing/2014/main" id="{7022C177-96F1-46EA-AF86-661261BA2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7" name="Line 3013">
                <a:extLst>
                  <a:ext uri="{FF2B5EF4-FFF2-40B4-BE49-F238E27FC236}">
                    <a16:creationId xmlns:a16="http://schemas.microsoft.com/office/drawing/2014/main" id="{A4913054-C43A-4665-B002-DFFA97BF6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8" name="Freeform 3014">
                <a:extLst>
                  <a:ext uri="{FF2B5EF4-FFF2-40B4-BE49-F238E27FC236}">
                    <a16:creationId xmlns:a16="http://schemas.microsoft.com/office/drawing/2014/main" id="{A844DCEB-332D-488A-BF76-01AE20EB6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9" name="Freeform 3015">
                <a:extLst>
                  <a:ext uri="{FF2B5EF4-FFF2-40B4-BE49-F238E27FC236}">
                    <a16:creationId xmlns:a16="http://schemas.microsoft.com/office/drawing/2014/main" id="{58DBA185-3C45-423F-BF5F-4DE00C2F2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0" name="Freeform 3016">
                <a:extLst>
                  <a:ext uri="{FF2B5EF4-FFF2-40B4-BE49-F238E27FC236}">
                    <a16:creationId xmlns:a16="http://schemas.microsoft.com/office/drawing/2014/main" id="{F402ADEE-3D9B-45DA-99F2-8A68BDAD1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1" name="Freeform 3017">
                <a:extLst>
                  <a:ext uri="{FF2B5EF4-FFF2-40B4-BE49-F238E27FC236}">
                    <a16:creationId xmlns:a16="http://schemas.microsoft.com/office/drawing/2014/main" id="{674ECE75-CABC-4D33-833D-0B62304D0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2" name="Freeform 3018">
                <a:extLst>
                  <a:ext uri="{FF2B5EF4-FFF2-40B4-BE49-F238E27FC236}">
                    <a16:creationId xmlns:a16="http://schemas.microsoft.com/office/drawing/2014/main" id="{13619E8F-F34F-46E2-A571-0A7CD9AD2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3" name="Freeform 3019">
                <a:extLst>
                  <a:ext uri="{FF2B5EF4-FFF2-40B4-BE49-F238E27FC236}">
                    <a16:creationId xmlns:a16="http://schemas.microsoft.com/office/drawing/2014/main" id="{98C488DB-EA1F-4231-8CD3-ACFF08B37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4" name="Freeform 3020">
                <a:extLst>
                  <a:ext uri="{FF2B5EF4-FFF2-40B4-BE49-F238E27FC236}">
                    <a16:creationId xmlns:a16="http://schemas.microsoft.com/office/drawing/2014/main" id="{91FEE4FA-19AB-46EA-9514-190197897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5" name="Freeform 3021">
                <a:extLst>
                  <a:ext uri="{FF2B5EF4-FFF2-40B4-BE49-F238E27FC236}">
                    <a16:creationId xmlns:a16="http://schemas.microsoft.com/office/drawing/2014/main" id="{29CBEAFD-727F-422A-BF39-85D73A87B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6" name="Freeform 3022">
                <a:extLst>
                  <a:ext uri="{FF2B5EF4-FFF2-40B4-BE49-F238E27FC236}">
                    <a16:creationId xmlns:a16="http://schemas.microsoft.com/office/drawing/2014/main" id="{E67A08EC-1F7B-4184-B46A-5FF86A1E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7" name="Freeform 3023">
                <a:extLst>
                  <a:ext uri="{FF2B5EF4-FFF2-40B4-BE49-F238E27FC236}">
                    <a16:creationId xmlns:a16="http://schemas.microsoft.com/office/drawing/2014/main" id="{A6C107A7-C364-4891-82D9-F1D6B7A05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8" name="Freeform 3024">
                <a:extLst>
                  <a:ext uri="{FF2B5EF4-FFF2-40B4-BE49-F238E27FC236}">
                    <a16:creationId xmlns:a16="http://schemas.microsoft.com/office/drawing/2014/main" id="{3AF5A7AA-6096-4925-A0AA-B3C56EBB8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9" name="Freeform 3025">
                <a:extLst>
                  <a:ext uri="{FF2B5EF4-FFF2-40B4-BE49-F238E27FC236}">
                    <a16:creationId xmlns:a16="http://schemas.microsoft.com/office/drawing/2014/main" id="{B9DD15A8-B069-4BD8-8F54-C8F284342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0" name="Freeform 3026">
                <a:extLst>
                  <a:ext uri="{FF2B5EF4-FFF2-40B4-BE49-F238E27FC236}">
                    <a16:creationId xmlns:a16="http://schemas.microsoft.com/office/drawing/2014/main" id="{EF98BEE3-83B2-4228-A5D0-C9F91687F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1" name="Freeform 3027">
                <a:extLst>
                  <a:ext uri="{FF2B5EF4-FFF2-40B4-BE49-F238E27FC236}">
                    <a16:creationId xmlns:a16="http://schemas.microsoft.com/office/drawing/2014/main" id="{0971CB9E-6346-4DDD-BCE0-476DFFD22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2" name="Freeform 3028">
                <a:extLst>
                  <a:ext uri="{FF2B5EF4-FFF2-40B4-BE49-F238E27FC236}">
                    <a16:creationId xmlns:a16="http://schemas.microsoft.com/office/drawing/2014/main" id="{3B29C3DC-D65E-4C58-816B-79D721786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3" name="Freeform 3029">
                <a:extLst>
                  <a:ext uri="{FF2B5EF4-FFF2-40B4-BE49-F238E27FC236}">
                    <a16:creationId xmlns:a16="http://schemas.microsoft.com/office/drawing/2014/main" id="{DDFFF632-A138-4491-99A9-DF69896CB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4" name="Line 3030">
                <a:extLst>
                  <a:ext uri="{FF2B5EF4-FFF2-40B4-BE49-F238E27FC236}">
                    <a16:creationId xmlns:a16="http://schemas.microsoft.com/office/drawing/2014/main" id="{2F519969-5877-4E11-9B40-A6173FB2F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5" name="Line 3031">
                <a:extLst>
                  <a:ext uri="{FF2B5EF4-FFF2-40B4-BE49-F238E27FC236}">
                    <a16:creationId xmlns:a16="http://schemas.microsoft.com/office/drawing/2014/main" id="{611374F9-6656-44DC-A28D-967875C54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6" name="Line 3032">
                <a:extLst>
                  <a:ext uri="{FF2B5EF4-FFF2-40B4-BE49-F238E27FC236}">
                    <a16:creationId xmlns:a16="http://schemas.microsoft.com/office/drawing/2014/main" id="{6E2BF318-634F-4C53-B261-59284D7F2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7" name="Line 3033">
                <a:extLst>
                  <a:ext uri="{FF2B5EF4-FFF2-40B4-BE49-F238E27FC236}">
                    <a16:creationId xmlns:a16="http://schemas.microsoft.com/office/drawing/2014/main" id="{2A4BBB40-1523-480D-B52D-EA057DB39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8" name="Line 3034">
                <a:extLst>
                  <a:ext uri="{FF2B5EF4-FFF2-40B4-BE49-F238E27FC236}">
                    <a16:creationId xmlns:a16="http://schemas.microsoft.com/office/drawing/2014/main" id="{B57A5CB9-D743-4036-AAE1-1D38A54ED7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9" name="Line 3035">
                <a:extLst>
                  <a:ext uri="{FF2B5EF4-FFF2-40B4-BE49-F238E27FC236}">
                    <a16:creationId xmlns:a16="http://schemas.microsoft.com/office/drawing/2014/main" id="{2978B74F-AAD6-4D72-B9D1-D381D149BB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0" name="Line 3036">
                <a:extLst>
                  <a:ext uri="{FF2B5EF4-FFF2-40B4-BE49-F238E27FC236}">
                    <a16:creationId xmlns:a16="http://schemas.microsoft.com/office/drawing/2014/main" id="{48693ACF-A2A7-41FF-B4B5-5DD34249C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1" name="Line 3037">
                <a:extLst>
                  <a:ext uri="{FF2B5EF4-FFF2-40B4-BE49-F238E27FC236}">
                    <a16:creationId xmlns:a16="http://schemas.microsoft.com/office/drawing/2014/main" id="{55692A68-CF9A-4DE5-B74D-332312B0A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2" name="Line 3038">
                <a:extLst>
                  <a:ext uri="{FF2B5EF4-FFF2-40B4-BE49-F238E27FC236}">
                    <a16:creationId xmlns:a16="http://schemas.microsoft.com/office/drawing/2014/main" id="{9AF51BA2-61B7-45DB-B0B4-B3646D781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3" name="Line 3039">
                <a:extLst>
                  <a:ext uri="{FF2B5EF4-FFF2-40B4-BE49-F238E27FC236}">
                    <a16:creationId xmlns:a16="http://schemas.microsoft.com/office/drawing/2014/main" id="{D4DC269A-1C4E-4C4B-B6B7-E63D73D3E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4" name="Line 3040">
                <a:extLst>
                  <a:ext uri="{FF2B5EF4-FFF2-40B4-BE49-F238E27FC236}">
                    <a16:creationId xmlns:a16="http://schemas.microsoft.com/office/drawing/2014/main" id="{D305EB28-6111-4C42-8414-9B70270E3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5" name="Line 3041">
                <a:extLst>
                  <a:ext uri="{FF2B5EF4-FFF2-40B4-BE49-F238E27FC236}">
                    <a16:creationId xmlns:a16="http://schemas.microsoft.com/office/drawing/2014/main" id="{AEF32F97-EB35-4737-AC9F-D44742255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6" name="Line 3042">
                <a:extLst>
                  <a:ext uri="{FF2B5EF4-FFF2-40B4-BE49-F238E27FC236}">
                    <a16:creationId xmlns:a16="http://schemas.microsoft.com/office/drawing/2014/main" id="{DE3AB876-14BD-4D40-8CD5-CD1D11577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7" name="Line 3043">
                <a:extLst>
                  <a:ext uri="{FF2B5EF4-FFF2-40B4-BE49-F238E27FC236}">
                    <a16:creationId xmlns:a16="http://schemas.microsoft.com/office/drawing/2014/main" id="{169AFA30-32F0-4C0E-AA73-EED2FDD7C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8" name="Line 3044">
                <a:extLst>
                  <a:ext uri="{FF2B5EF4-FFF2-40B4-BE49-F238E27FC236}">
                    <a16:creationId xmlns:a16="http://schemas.microsoft.com/office/drawing/2014/main" id="{1FA38507-8E23-4D0D-AAD8-EF8260D3A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9" name="Line 3045">
                <a:extLst>
                  <a:ext uri="{FF2B5EF4-FFF2-40B4-BE49-F238E27FC236}">
                    <a16:creationId xmlns:a16="http://schemas.microsoft.com/office/drawing/2014/main" id="{DD7E41DB-F8BC-4345-870B-1EC3B95F5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0" name="Line 3046">
                <a:extLst>
                  <a:ext uri="{FF2B5EF4-FFF2-40B4-BE49-F238E27FC236}">
                    <a16:creationId xmlns:a16="http://schemas.microsoft.com/office/drawing/2014/main" id="{01C193E2-9061-49D1-B63A-A2F24746F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1" name="Line 3047">
                <a:extLst>
                  <a:ext uri="{FF2B5EF4-FFF2-40B4-BE49-F238E27FC236}">
                    <a16:creationId xmlns:a16="http://schemas.microsoft.com/office/drawing/2014/main" id="{1D3B88CB-F2C8-4A07-B890-6C93C741D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2" name="Line 3048">
                <a:extLst>
                  <a:ext uri="{FF2B5EF4-FFF2-40B4-BE49-F238E27FC236}">
                    <a16:creationId xmlns:a16="http://schemas.microsoft.com/office/drawing/2014/main" id="{2258C939-49A8-480B-8373-E1F73A0D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3" name="Line 3049">
                <a:extLst>
                  <a:ext uri="{FF2B5EF4-FFF2-40B4-BE49-F238E27FC236}">
                    <a16:creationId xmlns:a16="http://schemas.microsoft.com/office/drawing/2014/main" id="{7CF89E03-414F-4EC9-B18B-3972AFE6E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4" name="Line 3050">
                <a:extLst>
                  <a:ext uri="{FF2B5EF4-FFF2-40B4-BE49-F238E27FC236}">
                    <a16:creationId xmlns:a16="http://schemas.microsoft.com/office/drawing/2014/main" id="{D59DAC03-7E94-4B14-9143-942429D5E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5" name="Line 3051">
                <a:extLst>
                  <a:ext uri="{FF2B5EF4-FFF2-40B4-BE49-F238E27FC236}">
                    <a16:creationId xmlns:a16="http://schemas.microsoft.com/office/drawing/2014/main" id="{6F8D6BBD-6EF6-4092-802B-58912D7E65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6" name="Line 3052">
                <a:extLst>
                  <a:ext uri="{FF2B5EF4-FFF2-40B4-BE49-F238E27FC236}">
                    <a16:creationId xmlns:a16="http://schemas.microsoft.com/office/drawing/2014/main" id="{2380EA3C-AB73-4677-B0BC-A4D92CB92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7" name="Line 3053">
                <a:extLst>
                  <a:ext uri="{FF2B5EF4-FFF2-40B4-BE49-F238E27FC236}">
                    <a16:creationId xmlns:a16="http://schemas.microsoft.com/office/drawing/2014/main" id="{CBAD6F81-B471-445B-954D-AEB065409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8" name="Line 3054">
                <a:extLst>
                  <a:ext uri="{FF2B5EF4-FFF2-40B4-BE49-F238E27FC236}">
                    <a16:creationId xmlns:a16="http://schemas.microsoft.com/office/drawing/2014/main" id="{69F2F477-5005-4A28-8A11-775D470FD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9" name="Line 3055">
                <a:extLst>
                  <a:ext uri="{FF2B5EF4-FFF2-40B4-BE49-F238E27FC236}">
                    <a16:creationId xmlns:a16="http://schemas.microsoft.com/office/drawing/2014/main" id="{800D3FC9-87BB-4AC7-A671-FFCD82C2D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0" name="Line 3056">
                <a:extLst>
                  <a:ext uri="{FF2B5EF4-FFF2-40B4-BE49-F238E27FC236}">
                    <a16:creationId xmlns:a16="http://schemas.microsoft.com/office/drawing/2014/main" id="{C5A823ED-FA53-4AAB-8B69-BFBF4EF7D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1" name="Line 3057">
                <a:extLst>
                  <a:ext uri="{FF2B5EF4-FFF2-40B4-BE49-F238E27FC236}">
                    <a16:creationId xmlns:a16="http://schemas.microsoft.com/office/drawing/2014/main" id="{92707D6E-9565-490B-A08F-DDC8D50089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2" name="Line 3058">
                <a:extLst>
                  <a:ext uri="{FF2B5EF4-FFF2-40B4-BE49-F238E27FC236}">
                    <a16:creationId xmlns:a16="http://schemas.microsoft.com/office/drawing/2014/main" id="{735FE3BF-13FE-4ED4-A408-58F7D73463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3" name="Line 3059">
                <a:extLst>
                  <a:ext uri="{FF2B5EF4-FFF2-40B4-BE49-F238E27FC236}">
                    <a16:creationId xmlns:a16="http://schemas.microsoft.com/office/drawing/2014/main" id="{188BCC29-6978-4F45-BF45-4819561F94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4" name="Line 3060">
                <a:extLst>
                  <a:ext uri="{FF2B5EF4-FFF2-40B4-BE49-F238E27FC236}">
                    <a16:creationId xmlns:a16="http://schemas.microsoft.com/office/drawing/2014/main" id="{5FB1B2E0-A706-40EE-A104-8E50358CF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5" name="Line 3061">
                <a:extLst>
                  <a:ext uri="{FF2B5EF4-FFF2-40B4-BE49-F238E27FC236}">
                    <a16:creationId xmlns:a16="http://schemas.microsoft.com/office/drawing/2014/main" id="{F8C6F464-DFC0-45E9-9F70-9BFAE7102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6" name="Line 3062">
                <a:extLst>
                  <a:ext uri="{FF2B5EF4-FFF2-40B4-BE49-F238E27FC236}">
                    <a16:creationId xmlns:a16="http://schemas.microsoft.com/office/drawing/2014/main" id="{D036171A-2E94-49D4-8528-7E0C1780C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7" name="Line 3063">
                <a:extLst>
                  <a:ext uri="{FF2B5EF4-FFF2-40B4-BE49-F238E27FC236}">
                    <a16:creationId xmlns:a16="http://schemas.microsoft.com/office/drawing/2014/main" id="{08956E70-CE14-4E89-968E-389F4B6F6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8" name="Line 3064">
                <a:extLst>
                  <a:ext uri="{FF2B5EF4-FFF2-40B4-BE49-F238E27FC236}">
                    <a16:creationId xmlns:a16="http://schemas.microsoft.com/office/drawing/2014/main" id="{403F2666-A093-4C9F-BD65-BF8BFB9AE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" name="Line 3065">
                <a:extLst>
                  <a:ext uri="{FF2B5EF4-FFF2-40B4-BE49-F238E27FC236}">
                    <a16:creationId xmlns:a16="http://schemas.microsoft.com/office/drawing/2014/main" id="{F67C9FAD-DF2C-42F4-9CE7-119C211FE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" name="Freeform 3066">
                <a:extLst>
                  <a:ext uri="{FF2B5EF4-FFF2-40B4-BE49-F238E27FC236}">
                    <a16:creationId xmlns:a16="http://schemas.microsoft.com/office/drawing/2014/main" id="{6CA8ACD4-CCCB-403F-8ACC-D844BC994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1" name="Freeform 3067">
                <a:extLst>
                  <a:ext uri="{FF2B5EF4-FFF2-40B4-BE49-F238E27FC236}">
                    <a16:creationId xmlns:a16="http://schemas.microsoft.com/office/drawing/2014/main" id="{39FE43F8-E42E-4066-804A-240F2308F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2" name="Freeform 3068">
                <a:extLst>
                  <a:ext uri="{FF2B5EF4-FFF2-40B4-BE49-F238E27FC236}">
                    <a16:creationId xmlns:a16="http://schemas.microsoft.com/office/drawing/2014/main" id="{DE4B35E8-CCC8-4B99-91C2-61E214961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3" name="Freeform 3069">
                <a:extLst>
                  <a:ext uri="{FF2B5EF4-FFF2-40B4-BE49-F238E27FC236}">
                    <a16:creationId xmlns:a16="http://schemas.microsoft.com/office/drawing/2014/main" id="{BCA3FC03-795F-40F3-8CE5-5378F54B5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4" name="Freeform 3070">
                <a:extLst>
                  <a:ext uri="{FF2B5EF4-FFF2-40B4-BE49-F238E27FC236}">
                    <a16:creationId xmlns:a16="http://schemas.microsoft.com/office/drawing/2014/main" id="{7DD85AA7-C5CA-449A-8BCB-8CA24768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5" name="Freeform 3071">
                <a:extLst>
                  <a:ext uri="{FF2B5EF4-FFF2-40B4-BE49-F238E27FC236}">
                    <a16:creationId xmlns:a16="http://schemas.microsoft.com/office/drawing/2014/main" id="{7362F612-5826-4226-8245-B9500EAC1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6" name="Freeform 3072">
                <a:extLst>
                  <a:ext uri="{FF2B5EF4-FFF2-40B4-BE49-F238E27FC236}">
                    <a16:creationId xmlns:a16="http://schemas.microsoft.com/office/drawing/2014/main" id="{8D9B8F9F-7A22-439F-95B6-45DAA3A41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7" name="Freeform 3073">
                <a:extLst>
                  <a:ext uri="{FF2B5EF4-FFF2-40B4-BE49-F238E27FC236}">
                    <a16:creationId xmlns:a16="http://schemas.microsoft.com/office/drawing/2014/main" id="{906D3E4F-EA67-4CD8-BEC7-0BB4D85DE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8" name="Freeform 3074">
                <a:extLst>
                  <a:ext uri="{FF2B5EF4-FFF2-40B4-BE49-F238E27FC236}">
                    <a16:creationId xmlns:a16="http://schemas.microsoft.com/office/drawing/2014/main" id="{A88DD0EB-0B83-42F6-B9B5-7D6690B5E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9" name="Freeform 3075">
                <a:extLst>
                  <a:ext uri="{FF2B5EF4-FFF2-40B4-BE49-F238E27FC236}">
                    <a16:creationId xmlns:a16="http://schemas.microsoft.com/office/drawing/2014/main" id="{23E8F135-65F2-4B0F-82B4-A5809267D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0" name="Freeform 3076">
                <a:extLst>
                  <a:ext uri="{FF2B5EF4-FFF2-40B4-BE49-F238E27FC236}">
                    <a16:creationId xmlns:a16="http://schemas.microsoft.com/office/drawing/2014/main" id="{43431F49-4369-4D24-BAB0-C0CD6ABA4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1" name="Line 3077">
                <a:extLst>
                  <a:ext uri="{FF2B5EF4-FFF2-40B4-BE49-F238E27FC236}">
                    <a16:creationId xmlns:a16="http://schemas.microsoft.com/office/drawing/2014/main" id="{50441E3F-3E3B-488F-98D2-6A294F3B7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2" name="Freeform 3078">
                <a:extLst>
                  <a:ext uri="{FF2B5EF4-FFF2-40B4-BE49-F238E27FC236}">
                    <a16:creationId xmlns:a16="http://schemas.microsoft.com/office/drawing/2014/main" id="{31053701-8BEF-48D2-BDBE-62DFCF1CA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3" name="Freeform 3079">
                <a:extLst>
                  <a:ext uri="{FF2B5EF4-FFF2-40B4-BE49-F238E27FC236}">
                    <a16:creationId xmlns:a16="http://schemas.microsoft.com/office/drawing/2014/main" id="{CF0E351D-678B-485E-87E1-12086E310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4" name="Freeform 3080">
                <a:extLst>
                  <a:ext uri="{FF2B5EF4-FFF2-40B4-BE49-F238E27FC236}">
                    <a16:creationId xmlns:a16="http://schemas.microsoft.com/office/drawing/2014/main" id="{00A268EB-20CE-4EC9-B36C-CF04F336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5" name="Freeform 3081">
                <a:extLst>
                  <a:ext uri="{FF2B5EF4-FFF2-40B4-BE49-F238E27FC236}">
                    <a16:creationId xmlns:a16="http://schemas.microsoft.com/office/drawing/2014/main" id="{907FDD20-FB08-464C-BE61-9D40C1625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6" name="Freeform 3082">
                <a:extLst>
                  <a:ext uri="{FF2B5EF4-FFF2-40B4-BE49-F238E27FC236}">
                    <a16:creationId xmlns:a16="http://schemas.microsoft.com/office/drawing/2014/main" id="{C4A61A6E-8FC0-42E2-9370-F33969B0C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7" name="Freeform 3083">
                <a:extLst>
                  <a:ext uri="{FF2B5EF4-FFF2-40B4-BE49-F238E27FC236}">
                    <a16:creationId xmlns:a16="http://schemas.microsoft.com/office/drawing/2014/main" id="{C920B5C5-42AF-4D82-B54B-10966854F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8" name="Freeform 3084">
                <a:extLst>
                  <a:ext uri="{FF2B5EF4-FFF2-40B4-BE49-F238E27FC236}">
                    <a16:creationId xmlns:a16="http://schemas.microsoft.com/office/drawing/2014/main" id="{6EA37370-178D-4DC0-850A-D3FB2A6B9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9" name="Freeform 3085">
                <a:extLst>
                  <a:ext uri="{FF2B5EF4-FFF2-40B4-BE49-F238E27FC236}">
                    <a16:creationId xmlns:a16="http://schemas.microsoft.com/office/drawing/2014/main" id="{15B0FA1B-8345-4124-A43F-2FCA9151E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0" name="Freeform 3086">
                <a:extLst>
                  <a:ext uri="{FF2B5EF4-FFF2-40B4-BE49-F238E27FC236}">
                    <a16:creationId xmlns:a16="http://schemas.microsoft.com/office/drawing/2014/main" id="{86557D4C-3E08-4DAF-BD50-BEABAB265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1" name="Freeform 3087">
                <a:extLst>
                  <a:ext uri="{FF2B5EF4-FFF2-40B4-BE49-F238E27FC236}">
                    <a16:creationId xmlns:a16="http://schemas.microsoft.com/office/drawing/2014/main" id="{B5D0120D-4157-43F9-B9C4-D0CC8CC32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2" name="Freeform 3088">
                <a:extLst>
                  <a:ext uri="{FF2B5EF4-FFF2-40B4-BE49-F238E27FC236}">
                    <a16:creationId xmlns:a16="http://schemas.microsoft.com/office/drawing/2014/main" id="{14449DB8-B3BA-4D89-BE76-AAB5DCC0E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3" name="Freeform 3089">
                <a:extLst>
                  <a:ext uri="{FF2B5EF4-FFF2-40B4-BE49-F238E27FC236}">
                    <a16:creationId xmlns:a16="http://schemas.microsoft.com/office/drawing/2014/main" id="{30FE2623-FD32-4ABF-ABE3-445024803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4" name="Freeform 3090">
                <a:extLst>
                  <a:ext uri="{FF2B5EF4-FFF2-40B4-BE49-F238E27FC236}">
                    <a16:creationId xmlns:a16="http://schemas.microsoft.com/office/drawing/2014/main" id="{70C38475-17EE-448D-9DC0-AB8CC3E66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5" name="Freeform 3091">
                <a:extLst>
                  <a:ext uri="{FF2B5EF4-FFF2-40B4-BE49-F238E27FC236}">
                    <a16:creationId xmlns:a16="http://schemas.microsoft.com/office/drawing/2014/main" id="{C3D5A0B8-5E25-4561-A116-C7D8CB9FD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6" name="Freeform 3092">
                <a:extLst>
                  <a:ext uri="{FF2B5EF4-FFF2-40B4-BE49-F238E27FC236}">
                    <a16:creationId xmlns:a16="http://schemas.microsoft.com/office/drawing/2014/main" id="{278B5124-56E2-435B-9506-BE95B154A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7" name="Freeform 3093">
                <a:extLst>
                  <a:ext uri="{FF2B5EF4-FFF2-40B4-BE49-F238E27FC236}">
                    <a16:creationId xmlns:a16="http://schemas.microsoft.com/office/drawing/2014/main" id="{9EDDE179-91AC-4431-985B-BD3D75F60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8" name="Freeform 3094">
                <a:extLst>
                  <a:ext uri="{FF2B5EF4-FFF2-40B4-BE49-F238E27FC236}">
                    <a16:creationId xmlns:a16="http://schemas.microsoft.com/office/drawing/2014/main" id="{7D099284-2E06-4A38-937D-E20325D0C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9" name="Freeform 3095">
                <a:extLst>
                  <a:ext uri="{FF2B5EF4-FFF2-40B4-BE49-F238E27FC236}">
                    <a16:creationId xmlns:a16="http://schemas.microsoft.com/office/drawing/2014/main" id="{78956A3B-1A99-4C7F-8189-8C9444399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0" name="Freeform 3096">
                <a:extLst>
                  <a:ext uri="{FF2B5EF4-FFF2-40B4-BE49-F238E27FC236}">
                    <a16:creationId xmlns:a16="http://schemas.microsoft.com/office/drawing/2014/main" id="{C167B36E-894D-49FB-82FD-F679CF368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1" name="Freeform 3097">
                <a:extLst>
                  <a:ext uri="{FF2B5EF4-FFF2-40B4-BE49-F238E27FC236}">
                    <a16:creationId xmlns:a16="http://schemas.microsoft.com/office/drawing/2014/main" id="{3B181124-7C46-40FD-BFF4-78871996C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2" name="Freeform 3098">
                <a:extLst>
                  <a:ext uri="{FF2B5EF4-FFF2-40B4-BE49-F238E27FC236}">
                    <a16:creationId xmlns:a16="http://schemas.microsoft.com/office/drawing/2014/main" id="{4A5490D2-74CB-4F4B-B9F8-11EAB181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3" name="Freeform 3099">
                <a:extLst>
                  <a:ext uri="{FF2B5EF4-FFF2-40B4-BE49-F238E27FC236}">
                    <a16:creationId xmlns:a16="http://schemas.microsoft.com/office/drawing/2014/main" id="{E2C56613-C30F-422A-8D1E-49576A96D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4" name="Freeform 3100">
                <a:extLst>
                  <a:ext uri="{FF2B5EF4-FFF2-40B4-BE49-F238E27FC236}">
                    <a16:creationId xmlns:a16="http://schemas.microsoft.com/office/drawing/2014/main" id="{4D7D7D01-BCBC-4DB9-8450-8ADD7840E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5" name="Freeform 3101">
                <a:extLst>
                  <a:ext uri="{FF2B5EF4-FFF2-40B4-BE49-F238E27FC236}">
                    <a16:creationId xmlns:a16="http://schemas.microsoft.com/office/drawing/2014/main" id="{7BCC2429-E34A-46C7-9228-0A9CFB149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6" name="Freeform 3102">
                <a:extLst>
                  <a:ext uri="{FF2B5EF4-FFF2-40B4-BE49-F238E27FC236}">
                    <a16:creationId xmlns:a16="http://schemas.microsoft.com/office/drawing/2014/main" id="{C53A3423-91A5-4F70-90EE-B7B29B297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7" name="Freeform 3103">
                <a:extLst>
                  <a:ext uri="{FF2B5EF4-FFF2-40B4-BE49-F238E27FC236}">
                    <a16:creationId xmlns:a16="http://schemas.microsoft.com/office/drawing/2014/main" id="{5ED517EE-646E-4FA7-90F4-131D0762F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8" name="Freeform 3104">
                <a:extLst>
                  <a:ext uri="{FF2B5EF4-FFF2-40B4-BE49-F238E27FC236}">
                    <a16:creationId xmlns:a16="http://schemas.microsoft.com/office/drawing/2014/main" id="{023B0887-39F1-4FC6-A4FA-A6C81F64A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9" name="Freeform 3105">
                <a:extLst>
                  <a:ext uri="{FF2B5EF4-FFF2-40B4-BE49-F238E27FC236}">
                    <a16:creationId xmlns:a16="http://schemas.microsoft.com/office/drawing/2014/main" id="{1C1B5CA1-84F5-493D-BC3A-C16ECA9E4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0" name="Freeform 3106">
                <a:extLst>
                  <a:ext uri="{FF2B5EF4-FFF2-40B4-BE49-F238E27FC236}">
                    <a16:creationId xmlns:a16="http://schemas.microsoft.com/office/drawing/2014/main" id="{8DD4D6C4-0837-4B13-824C-D1B0E1066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1" name="Freeform 3107">
                <a:extLst>
                  <a:ext uri="{FF2B5EF4-FFF2-40B4-BE49-F238E27FC236}">
                    <a16:creationId xmlns:a16="http://schemas.microsoft.com/office/drawing/2014/main" id="{3C8AFDD1-D88F-4FB7-BDDF-762BAAF0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2" name="Freeform 3108">
                <a:extLst>
                  <a:ext uri="{FF2B5EF4-FFF2-40B4-BE49-F238E27FC236}">
                    <a16:creationId xmlns:a16="http://schemas.microsoft.com/office/drawing/2014/main" id="{8C55B627-A838-487C-851C-DE652ABBE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3" name="Freeform 3109">
                <a:extLst>
                  <a:ext uri="{FF2B5EF4-FFF2-40B4-BE49-F238E27FC236}">
                    <a16:creationId xmlns:a16="http://schemas.microsoft.com/office/drawing/2014/main" id="{0305BD14-9144-4EF6-9D96-E0715E6A4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4" name="Freeform 3110">
                <a:extLst>
                  <a:ext uri="{FF2B5EF4-FFF2-40B4-BE49-F238E27FC236}">
                    <a16:creationId xmlns:a16="http://schemas.microsoft.com/office/drawing/2014/main" id="{E021944F-1F72-407F-9712-CF5DF40A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5" name="Freeform 3111">
                <a:extLst>
                  <a:ext uri="{FF2B5EF4-FFF2-40B4-BE49-F238E27FC236}">
                    <a16:creationId xmlns:a16="http://schemas.microsoft.com/office/drawing/2014/main" id="{A18ED06F-3A8E-48A8-9297-A609E5392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6" name="Freeform 3112">
                <a:extLst>
                  <a:ext uri="{FF2B5EF4-FFF2-40B4-BE49-F238E27FC236}">
                    <a16:creationId xmlns:a16="http://schemas.microsoft.com/office/drawing/2014/main" id="{53ACD6D6-19C0-40AE-ACC0-F196E501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7" name="Freeform 3113">
                <a:extLst>
                  <a:ext uri="{FF2B5EF4-FFF2-40B4-BE49-F238E27FC236}">
                    <a16:creationId xmlns:a16="http://schemas.microsoft.com/office/drawing/2014/main" id="{37A32AEE-2461-4BD2-8B99-7A9A7444C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8" name="Freeform 3114">
                <a:extLst>
                  <a:ext uri="{FF2B5EF4-FFF2-40B4-BE49-F238E27FC236}">
                    <a16:creationId xmlns:a16="http://schemas.microsoft.com/office/drawing/2014/main" id="{12F4EDA1-5D13-4BC2-ABC3-9C3DB773E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9" name="Freeform 3115">
                <a:extLst>
                  <a:ext uri="{FF2B5EF4-FFF2-40B4-BE49-F238E27FC236}">
                    <a16:creationId xmlns:a16="http://schemas.microsoft.com/office/drawing/2014/main" id="{3287E76D-3304-4A7E-B457-1BC97C6F4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0" name="Freeform 3116">
                <a:extLst>
                  <a:ext uri="{FF2B5EF4-FFF2-40B4-BE49-F238E27FC236}">
                    <a16:creationId xmlns:a16="http://schemas.microsoft.com/office/drawing/2014/main" id="{A0D3F0A8-82DF-477B-B1EC-D4D8EB38F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1" name="Freeform 3117">
                <a:extLst>
                  <a:ext uri="{FF2B5EF4-FFF2-40B4-BE49-F238E27FC236}">
                    <a16:creationId xmlns:a16="http://schemas.microsoft.com/office/drawing/2014/main" id="{3E240525-4062-484A-A962-E87777EC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2" name="Line 3118">
                <a:extLst>
                  <a:ext uri="{FF2B5EF4-FFF2-40B4-BE49-F238E27FC236}">
                    <a16:creationId xmlns:a16="http://schemas.microsoft.com/office/drawing/2014/main" id="{662593E8-0495-45A3-80A2-AF60DE812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3" name="Freeform 3119">
                <a:extLst>
                  <a:ext uri="{FF2B5EF4-FFF2-40B4-BE49-F238E27FC236}">
                    <a16:creationId xmlns:a16="http://schemas.microsoft.com/office/drawing/2014/main" id="{6175553C-61E8-4272-958B-82F0AD664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4" name="Freeform 3120">
                <a:extLst>
                  <a:ext uri="{FF2B5EF4-FFF2-40B4-BE49-F238E27FC236}">
                    <a16:creationId xmlns:a16="http://schemas.microsoft.com/office/drawing/2014/main" id="{CDBB139E-5444-4CB9-9105-763E5FE4E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5" name="Freeform 3121">
                <a:extLst>
                  <a:ext uri="{FF2B5EF4-FFF2-40B4-BE49-F238E27FC236}">
                    <a16:creationId xmlns:a16="http://schemas.microsoft.com/office/drawing/2014/main" id="{4126B8B8-A20F-448A-BC89-303A6500F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6" name="Freeform 3122">
                <a:extLst>
                  <a:ext uri="{FF2B5EF4-FFF2-40B4-BE49-F238E27FC236}">
                    <a16:creationId xmlns:a16="http://schemas.microsoft.com/office/drawing/2014/main" id="{0A4BACB8-9DAB-4754-B6D7-614A6492E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7" name="Freeform 3123">
                <a:extLst>
                  <a:ext uri="{FF2B5EF4-FFF2-40B4-BE49-F238E27FC236}">
                    <a16:creationId xmlns:a16="http://schemas.microsoft.com/office/drawing/2014/main" id="{EA4D0FA3-37FD-4564-A315-D9A51824A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8" name="Freeform 3124">
                <a:extLst>
                  <a:ext uri="{FF2B5EF4-FFF2-40B4-BE49-F238E27FC236}">
                    <a16:creationId xmlns:a16="http://schemas.microsoft.com/office/drawing/2014/main" id="{C3D16F1E-B970-4ED1-A7CB-153F1029F17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9" name="Freeform 3125">
                <a:extLst>
                  <a:ext uri="{FF2B5EF4-FFF2-40B4-BE49-F238E27FC236}">
                    <a16:creationId xmlns:a16="http://schemas.microsoft.com/office/drawing/2014/main" id="{C819A73C-FF2A-4BAA-A03D-A462C878E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0" name="Freeform 3126">
                <a:extLst>
                  <a:ext uri="{FF2B5EF4-FFF2-40B4-BE49-F238E27FC236}">
                    <a16:creationId xmlns:a16="http://schemas.microsoft.com/office/drawing/2014/main" id="{4E04746B-1ADB-47AE-9897-529BFE8D4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1" name="Line 3127">
                <a:extLst>
                  <a:ext uri="{FF2B5EF4-FFF2-40B4-BE49-F238E27FC236}">
                    <a16:creationId xmlns:a16="http://schemas.microsoft.com/office/drawing/2014/main" id="{2E085608-8983-4B4F-A9D0-CA6C452B0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2" name="Freeform 3128">
                <a:extLst>
                  <a:ext uri="{FF2B5EF4-FFF2-40B4-BE49-F238E27FC236}">
                    <a16:creationId xmlns:a16="http://schemas.microsoft.com/office/drawing/2014/main" id="{13E4B5E8-DBAE-4B7E-B5E5-03059EF5B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3" name="Freeform 3129">
                <a:extLst>
                  <a:ext uri="{FF2B5EF4-FFF2-40B4-BE49-F238E27FC236}">
                    <a16:creationId xmlns:a16="http://schemas.microsoft.com/office/drawing/2014/main" id="{2100E8E6-EE1C-47FF-9355-683A2B0E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4" name="Freeform 3130">
                <a:extLst>
                  <a:ext uri="{FF2B5EF4-FFF2-40B4-BE49-F238E27FC236}">
                    <a16:creationId xmlns:a16="http://schemas.microsoft.com/office/drawing/2014/main" id="{EA454A8A-933E-4544-BD92-B8602C454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5" name="Freeform 3131">
                <a:extLst>
                  <a:ext uri="{FF2B5EF4-FFF2-40B4-BE49-F238E27FC236}">
                    <a16:creationId xmlns:a16="http://schemas.microsoft.com/office/drawing/2014/main" id="{5665158F-9F58-4604-9DF1-3A88D569A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6" name="Freeform 3132">
                <a:extLst>
                  <a:ext uri="{FF2B5EF4-FFF2-40B4-BE49-F238E27FC236}">
                    <a16:creationId xmlns:a16="http://schemas.microsoft.com/office/drawing/2014/main" id="{6338D3A4-3572-4022-BEF3-1D0B70723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7" name="Freeform 3133">
                <a:extLst>
                  <a:ext uri="{FF2B5EF4-FFF2-40B4-BE49-F238E27FC236}">
                    <a16:creationId xmlns:a16="http://schemas.microsoft.com/office/drawing/2014/main" id="{FD73B95F-0A07-47F3-85CA-C29BAF5B8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8" name="Freeform 3134">
                <a:extLst>
                  <a:ext uri="{FF2B5EF4-FFF2-40B4-BE49-F238E27FC236}">
                    <a16:creationId xmlns:a16="http://schemas.microsoft.com/office/drawing/2014/main" id="{CC733B32-7345-4A58-BA19-2C6CF0086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9" name="Freeform 3135">
                <a:extLst>
                  <a:ext uri="{FF2B5EF4-FFF2-40B4-BE49-F238E27FC236}">
                    <a16:creationId xmlns:a16="http://schemas.microsoft.com/office/drawing/2014/main" id="{58820AC3-0E10-4ACB-85E6-85D90D20E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0" name="Freeform 3136">
                <a:extLst>
                  <a:ext uri="{FF2B5EF4-FFF2-40B4-BE49-F238E27FC236}">
                    <a16:creationId xmlns:a16="http://schemas.microsoft.com/office/drawing/2014/main" id="{F9F71D40-73B0-4BDF-B3EC-04F37584B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1" name="Freeform 3137">
                <a:extLst>
                  <a:ext uri="{FF2B5EF4-FFF2-40B4-BE49-F238E27FC236}">
                    <a16:creationId xmlns:a16="http://schemas.microsoft.com/office/drawing/2014/main" id="{7F8D6F37-43B8-4B52-987D-32F850587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2" name="Freeform 3138">
                <a:extLst>
                  <a:ext uri="{FF2B5EF4-FFF2-40B4-BE49-F238E27FC236}">
                    <a16:creationId xmlns:a16="http://schemas.microsoft.com/office/drawing/2014/main" id="{20194356-A5A9-4DA7-AD21-540135CA2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3" name="Freeform 3139">
                <a:extLst>
                  <a:ext uri="{FF2B5EF4-FFF2-40B4-BE49-F238E27FC236}">
                    <a16:creationId xmlns:a16="http://schemas.microsoft.com/office/drawing/2014/main" id="{31C986E3-4A79-4AB5-85E5-09E8F8179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4" name="Freeform 3140">
                <a:extLst>
                  <a:ext uri="{FF2B5EF4-FFF2-40B4-BE49-F238E27FC236}">
                    <a16:creationId xmlns:a16="http://schemas.microsoft.com/office/drawing/2014/main" id="{629DD7C7-467F-4C6D-B617-DD2319D09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5" name="Freeform 3141">
                <a:extLst>
                  <a:ext uri="{FF2B5EF4-FFF2-40B4-BE49-F238E27FC236}">
                    <a16:creationId xmlns:a16="http://schemas.microsoft.com/office/drawing/2014/main" id="{080360C4-1219-4CBA-A43B-C3536BE2D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6" name="Freeform 3142">
                <a:extLst>
                  <a:ext uri="{FF2B5EF4-FFF2-40B4-BE49-F238E27FC236}">
                    <a16:creationId xmlns:a16="http://schemas.microsoft.com/office/drawing/2014/main" id="{CBDFA076-0C58-4993-B419-7A7A26C5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7" name="Freeform 3143">
                <a:extLst>
                  <a:ext uri="{FF2B5EF4-FFF2-40B4-BE49-F238E27FC236}">
                    <a16:creationId xmlns:a16="http://schemas.microsoft.com/office/drawing/2014/main" id="{6AC1C301-B8EB-4154-A87D-0A802750A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8" name="Freeform 3144">
                <a:extLst>
                  <a:ext uri="{FF2B5EF4-FFF2-40B4-BE49-F238E27FC236}">
                    <a16:creationId xmlns:a16="http://schemas.microsoft.com/office/drawing/2014/main" id="{69BD9F7C-5ADB-47AF-8822-D9D1B3008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9" name="Freeform 3145">
                <a:extLst>
                  <a:ext uri="{FF2B5EF4-FFF2-40B4-BE49-F238E27FC236}">
                    <a16:creationId xmlns:a16="http://schemas.microsoft.com/office/drawing/2014/main" id="{5B6F1FD1-705A-432D-96CE-AA611198D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0" name="Freeform 3146">
                <a:extLst>
                  <a:ext uri="{FF2B5EF4-FFF2-40B4-BE49-F238E27FC236}">
                    <a16:creationId xmlns:a16="http://schemas.microsoft.com/office/drawing/2014/main" id="{0572E878-204E-46E8-81D7-903D4DFFA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1" name="Freeform 3147">
                <a:extLst>
                  <a:ext uri="{FF2B5EF4-FFF2-40B4-BE49-F238E27FC236}">
                    <a16:creationId xmlns:a16="http://schemas.microsoft.com/office/drawing/2014/main" id="{FAFF7025-1FEB-41BD-BF6D-0EBAC7696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2" name="Freeform 3148">
                <a:extLst>
                  <a:ext uri="{FF2B5EF4-FFF2-40B4-BE49-F238E27FC236}">
                    <a16:creationId xmlns:a16="http://schemas.microsoft.com/office/drawing/2014/main" id="{69FF4A6E-8D16-4589-8DAD-8A4BF5397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3" name="Freeform 3149">
                <a:extLst>
                  <a:ext uri="{FF2B5EF4-FFF2-40B4-BE49-F238E27FC236}">
                    <a16:creationId xmlns:a16="http://schemas.microsoft.com/office/drawing/2014/main" id="{C87F65BA-FC65-4045-B3DE-4C6827EFC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4" name="Freeform 3150">
                <a:extLst>
                  <a:ext uri="{FF2B5EF4-FFF2-40B4-BE49-F238E27FC236}">
                    <a16:creationId xmlns:a16="http://schemas.microsoft.com/office/drawing/2014/main" id="{01A4290B-0937-4B9E-943C-70CCDD380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5" name="Freeform 3151">
                <a:extLst>
                  <a:ext uri="{FF2B5EF4-FFF2-40B4-BE49-F238E27FC236}">
                    <a16:creationId xmlns:a16="http://schemas.microsoft.com/office/drawing/2014/main" id="{F0921515-CD43-4E3F-9D25-0484BA82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6" name="Freeform 3152">
                <a:extLst>
                  <a:ext uri="{FF2B5EF4-FFF2-40B4-BE49-F238E27FC236}">
                    <a16:creationId xmlns:a16="http://schemas.microsoft.com/office/drawing/2014/main" id="{10F81D1E-CFF9-45D7-A360-BEB7EE401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7" name="Freeform 3153">
                <a:extLst>
                  <a:ext uri="{FF2B5EF4-FFF2-40B4-BE49-F238E27FC236}">
                    <a16:creationId xmlns:a16="http://schemas.microsoft.com/office/drawing/2014/main" id="{C251FF9D-DAEB-4917-84CA-979E1AE3E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8" name="Freeform 3154">
                <a:extLst>
                  <a:ext uri="{FF2B5EF4-FFF2-40B4-BE49-F238E27FC236}">
                    <a16:creationId xmlns:a16="http://schemas.microsoft.com/office/drawing/2014/main" id="{0C1BC599-C639-47F7-A716-73A96956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9" name="Freeform 3155">
                <a:extLst>
                  <a:ext uri="{FF2B5EF4-FFF2-40B4-BE49-F238E27FC236}">
                    <a16:creationId xmlns:a16="http://schemas.microsoft.com/office/drawing/2014/main" id="{50A55376-D270-4FDD-99E3-4A78F454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0" name="Freeform 3156">
                <a:extLst>
                  <a:ext uri="{FF2B5EF4-FFF2-40B4-BE49-F238E27FC236}">
                    <a16:creationId xmlns:a16="http://schemas.microsoft.com/office/drawing/2014/main" id="{03CF1A06-EF98-494C-B9CD-84956457F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1" name="Freeform 3157">
                <a:extLst>
                  <a:ext uri="{FF2B5EF4-FFF2-40B4-BE49-F238E27FC236}">
                    <a16:creationId xmlns:a16="http://schemas.microsoft.com/office/drawing/2014/main" id="{9BE6E792-5D40-48C7-87E5-3935490F8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2" name="Freeform 3158">
                <a:extLst>
                  <a:ext uri="{FF2B5EF4-FFF2-40B4-BE49-F238E27FC236}">
                    <a16:creationId xmlns:a16="http://schemas.microsoft.com/office/drawing/2014/main" id="{7E1F8F1E-4AD5-4529-A88A-E40191D9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813" name="Picture 708" descr="C_MoreTopics_Lg_N">
              <a:extLst>
                <a:ext uri="{FF2B5EF4-FFF2-40B4-BE49-F238E27FC236}">
                  <a16:creationId xmlns:a16="http://schemas.microsoft.com/office/drawing/2014/main" id="{B99F3959-A6BE-4300-9A7C-A2856531F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9228" y="4789081"/>
              <a:ext cx="488950" cy="43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4" name="Text Box 59">
              <a:extLst>
                <a:ext uri="{FF2B5EF4-FFF2-40B4-BE49-F238E27FC236}">
                  <a16:creationId xmlns:a16="http://schemas.microsoft.com/office/drawing/2014/main" id="{020BF2E7-DB67-4693-9411-4CAAC6954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" y="2658900"/>
              <a:ext cx="3222625" cy="21667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0000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GERENCIADOR</a:t>
              </a:r>
            </a:p>
          </p:txBody>
        </p:sp>
        <p:sp>
          <p:nvSpPr>
            <p:cNvPr id="815" name="AutoShape 697">
              <a:extLst>
                <a:ext uri="{FF2B5EF4-FFF2-40B4-BE49-F238E27FC236}">
                  <a16:creationId xmlns:a16="http://schemas.microsoft.com/office/drawing/2014/main" id="{143E342B-11A3-4C90-8032-1F961384C1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02446">
              <a:off x="2480315" y="4832698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16" name="Text Box 694">
              <a:extLst>
                <a:ext uri="{FF2B5EF4-FFF2-40B4-BE49-F238E27FC236}">
                  <a16:creationId xmlns:a16="http://schemas.microsoft.com/office/drawing/2014/main" id="{F48EE7C6-52DB-47C6-884B-464EFDBB5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7140" y="4271309"/>
              <a:ext cx="1295400" cy="27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APLICAÇÃO DAS PREMISSAS / EXCESSÕES</a:t>
              </a:r>
            </a:p>
          </p:txBody>
        </p:sp>
        <p:grpSp>
          <p:nvGrpSpPr>
            <p:cNvPr id="817" name="Group 3003">
              <a:extLst>
                <a:ext uri="{FF2B5EF4-FFF2-40B4-BE49-F238E27FC236}">
                  <a16:creationId xmlns:a16="http://schemas.microsoft.com/office/drawing/2014/main" id="{FD0DB98C-139F-46BD-8E6F-D1BEC1168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6240" y="3947702"/>
              <a:ext cx="466725" cy="322200"/>
              <a:chOff x="1014" y="403"/>
              <a:chExt cx="508" cy="328"/>
            </a:xfrm>
          </p:grpSpPr>
          <p:sp>
            <p:nvSpPr>
              <p:cNvPr id="818" name="Freeform 3004">
                <a:extLst>
                  <a:ext uri="{FF2B5EF4-FFF2-40B4-BE49-F238E27FC236}">
                    <a16:creationId xmlns:a16="http://schemas.microsoft.com/office/drawing/2014/main" id="{93E0ADB7-43BB-45FE-BCBE-50D99EA84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9" name="Freeform 3005">
                <a:extLst>
                  <a:ext uri="{FF2B5EF4-FFF2-40B4-BE49-F238E27FC236}">
                    <a16:creationId xmlns:a16="http://schemas.microsoft.com/office/drawing/2014/main" id="{8BE9B361-69C3-4176-8385-54FD6844F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0" name="Freeform 3006">
                <a:extLst>
                  <a:ext uri="{FF2B5EF4-FFF2-40B4-BE49-F238E27FC236}">
                    <a16:creationId xmlns:a16="http://schemas.microsoft.com/office/drawing/2014/main" id="{4FCB6056-2542-45CC-A1FF-235CB58C7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" name="Freeform 3007">
                <a:extLst>
                  <a:ext uri="{FF2B5EF4-FFF2-40B4-BE49-F238E27FC236}">
                    <a16:creationId xmlns:a16="http://schemas.microsoft.com/office/drawing/2014/main" id="{9D81652C-81A4-4CDF-A590-3337DB874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" name="Freeform 3008">
                <a:extLst>
                  <a:ext uri="{FF2B5EF4-FFF2-40B4-BE49-F238E27FC236}">
                    <a16:creationId xmlns:a16="http://schemas.microsoft.com/office/drawing/2014/main" id="{D4BBB2FB-927A-4965-9679-61CEE465A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3" name="Line 3009">
                <a:extLst>
                  <a:ext uri="{FF2B5EF4-FFF2-40B4-BE49-F238E27FC236}">
                    <a16:creationId xmlns:a16="http://schemas.microsoft.com/office/drawing/2014/main" id="{E129DE4C-9CA5-412D-9A83-3BFE59AB5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4" name="Freeform 3010">
                <a:extLst>
                  <a:ext uri="{FF2B5EF4-FFF2-40B4-BE49-F238E27FC236}">
                    <a16:creationId xmlns:a16="http://schemas.microsoft.com/office/drawing/2014/main" id="{FE8F63BF-C575-4AA3-B2DA-35CF641BA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5" name="Line 3011">
                <a:extLst>
                  <a:ext uri="{FF2B5EF4-FFF2-40B4-BE49-F238E27FC236}">
                    <a16:creationId xmlns:a16="http://schemas.microsoft.com/office/drawing/2014/main" id="{07DDCAC2-8D7E-4389-91C0-CDAFE2EB5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6" name="Freeform 3012">
                <a:extLst>
                  <a:ext uri="{FF2B5EF4-FFF2-40B4-BE49-F238E27FC236}">
                    <a16:creationId xmlns:a16="http://schemas.microsoft.com/office/drawing/2014/main" id="{DC88736C-CB13-46D8-BDE1-2F7DADA9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7" name="Line 3013">
                <a:extLst>
                  <a:ext uri="{FF2B5EF4-FFF2-40B4-BE49-F238E27FC236}">
                    <a16:creationId xmlns:a16="http://schemas.microsoft.com/office/drawing/2014/main" id="{0217ED5F-9F11-4336-92D7-301936CF4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8" name="Freeform 3014">
                <a:extLst>
                  <a:ext uri="{FF2B5EF4-FFF2-40B4-BE49-F238E27FC236}">
                    <a16:creationId xmlns:a16="http://schemas.microsoft.com/office/drawing/2014/main" id="{42EF8575-F687-456D-AF50-41B11A11F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9" name="Freeform 3015">
                <a:extLst>
                  <a:ext uri="{FF2B5EF4-FFF2-40B4-BE49-F238E27FC236}">
                    <a16:creationId xmlns:a16="http://schemas.microsoft.com/office/drawing/2014/main" id="{7E2CB4AD-B1F3-4AB0-850D-CDA3BB7D1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0" name="Freeform 3016">
                <a:extLst>
                  <a:ext uri="{FF2B5EF4-FFF2-40B4-BE49-F238E27FC236}">
                    <a16:creationId xmlns:a16="http://schemas.microsoft.com/office/drawing/2014/main" id="{ADA3B85D-C7F8-4B67-9EB9-E1EC3059C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1" name="Freeform 3017">
                <a:extLst>
                  <a:ext uri="{FF2B5EF4-FFF2-40B4-BE49-F238E27FC236}">
                    <a16:creationId xmlns:a16="http://schemas.microsoft.com/office/drawing/2014/main" id="{51944862-98CD-4DA3-BA44-FA4D81031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2" name="Freeform 3018">
                <a:extLst>
                  <a:ext uri="{FF2B5EF4-FFF2-40B4-BE49-F238E27FC236}">
                    <a16:creationId xmlns:a16="http://schemas.microsoft.com/office/drawing/2014/main" id="{3249C527-02AB-4A13-9358-0281646CE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3" name="Freeform 3019">
                <a:extLst>
                  <a:ext uri="{FF2B5EF4-FFF2-40B4-BE49-F238E27FC236}">
                    <a16:creationId xmlns:a16="http://schemas.microsoft.com/office/drawing/2014/main" id="{F6EDFCF9-93E0-4CC4-9DEA-133583CCA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4" name="Freeform 3020">
                <a:extLst>
                  <a:ext uri="{FF2B5EF4-FFF2-40B4-BE49-F238E27FC236}">
                    <a16:creationId xmlns:a16="http://schemas.microsoft.com/office/drawing/2014/main" id="{E2C97901-2803-4F27-BFCB-02A394EDC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5" name="Freeform 3021">
                <a:extLst>
                  <a:ext uri="{FF2B5EF4-FFF2-40B4-BE49-F238E27FC236}">
                    <a16:creationId xmlns:a16="http://schemas.microsoft.com/office/drawing/2014/main" id="{2C2F51D0-DC45-4EF9-8F69-46CC65A5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6" name="Freeform 3022">
                <a:extLst>
                  <a:ext uri="{FF2B5EF4-FFF2-40B4-BE49-F238E27FC236}">
                    <a16:creationId xmlns:a16="http://schemas.microsoft.com/office/drawing/2014/main" id="{E3A086FD-F77E-49C1-A2E6-9D48D8A75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7" name="Freeform 3023">
                <a:extLst>
                  <a:ext uri="{FF2B5EF4-FFF2-40B4-BE49-F238E27FC236}">
                    <a16:creationId xmlns:a16="http://schemas.microsoft.com/office/drawing/2014/main" id="{5AE9310B-DD44-4C42-A3F0-8B55D05CA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8" name="Freeform 3024">
                <a:extLst>
                  <a:ext uri="{FF2B5EF4-FFF2-40B4-BE49-F238E27FC236}">
                    <a16:creationId xmlns:a16="http://schemas.microsoft.com/office/drawing/2014/main" id="{7E8BD406-6E57-425D-93F8-1E9CAC2E8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9" name="Freeform 3025">
                <a:extLst>
                  <a:ext uri="{FF2B5EF4-FFF2-40B4-BE49-F238E27FC236}">
                    <a16:creationId xmlns:a16="http://schemas.microsoft.com/office/drawing/2014/main" id="{7223454C-7138-47C5-A10A-A8089BF6A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0" name="Freeform 3026">
                <a:extLst>
                  <a:ext uri="{FF2B5EF4-FFF2-40B4-BE49-F238E27FC236}">
                    <a16:creationId xmlns:a16="http://schemas.microsoft.com/office/drawing/2014/main" id="{2DA1F771-1737-45B7-AD40-82F86DA0B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1" name="Freeform 3027">
                <a:extLst>
                  <a:ext uri="{FF2B5EF4-FFF2-40B4-BE49-F238E27FC236}">
                    <a16:creationId xmlns:a16="http://schemas.microsoft.com/office/drawing/2014/main" id="{A1FECE96-32EB-480E-BAB1-D152807A6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2" name="Freeform 3028">
                <a:extLst>
                  <a:ext uri="{FF2B5EF4-FFF2-40B4-BE49-F238E27FC236}">
                    <a16:creationId xmlns:a16="http://schemas.microsoft.com/office/drawing/2014/main" id="{E684BE1A-EE22-4F5F-A2E9-3329C8838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3" name="Freeform 3029">
                <a:extLst>
                  <a:ext uri="{FF2B5EF4-FFF2-40B4-BE49-F238E27FC236}">
                    <a16:creationId xmlns:a16="http://schemas.microsoft.com/office/drawing/2014/main" id="{BBF7FCF4-A97C-42C9-9052-E6ED49BEE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4" name="Line 3030">
                <a:extLst>
                  <a:ext uri="{FF2B5EF4-FFF2-40B4-BE49-F238E27FC236}">
                    <a16:creationId xmlns:a16="http://schemas.microsoft.com/office/drawing/2014/main" id="{633F658E-85BF-4899-AC3A-F5BF403F57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5" name="Line 3031">
                <a:extLst>
                  <a:ext uri="{FF2B5EF4-FFF2-40B4-BE49-F238E27FC236}">
                    <a16:creationId xmlns:a16="http://schemas.microsoft.com/office/drawing/2014/main" id="{022720AF-C2FA-4DC0-934A-E3BF8104BE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6" name="Line 3032">
                <a:extLst>
                  <a:ext uri="{FF2B5EF4-FFF2-40B4-BE49-F238E27FC236}">
                    <a16:creationId xmlns:a16="http://schemas.microsoft.com/office/drawing/2014/main" id="{75737E59-EFE9-49EA-8684-790555B1D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7" name="Line 3033">
                <a:extLst>
                  <a:ext uri="{FF2B5EF4-FFF2-40B4-BE49-F238E27FC236}">
                    <a16:creationId xmlns:a16="http://schemas.microsoft.com/office/drawing/2014/main" id="{27669875-8EEF-463C-A178-2305EBC1F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8" name="Line 3034">
                <a:extLst>
                  <a:ext uri="{FF2B5EF4-FFF2-40B4-BE49-F238E27FC236}">
                    <a16:creationId xmlns:a16="http://schemas.microsoft.com/office/drawing/2014/main" id="{9327F545-E1FD-486F-8CCB-6A6D71D7EC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9" name="Line 3035">
                <a:extLst>
                  <a:ext uri="{FF2B5EF4-FFF2-40B4-BE49-F238E27FC236}">
                    <a16:creationId xmlns:a16="http://schemas.microsoft.com/office/drawing/2014/main" id="{F2EF1912-5BD8-44A3-9300-383C29476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0" name="Line 3036">
                <a:extLst>
                  <a:ext uri="{FF2B5EF4-FFF2-40B4-BE49-F238E27FC236}">
                    <a16:creationId xmlns:a16="http://schemas.microsoft.com/office/drawing/2014/main" id="{FD878A60-298D-4745-8C17-FA0136F9D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1" name="Line 3037">
                <a:extLst>
                  <a:ext uri="{FF2B5EF4-FFF2-40B4-BE49-F238E27FC236}">
                    <a16:creationId xmlns:a16="http://schemas.microsoft.com/office/drawing/2014/main" id="{5EDF581E-CDBD-4A41-A7A6-EB8FDAE595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2" name="Line 3038">
                <a:extLst>
                  <a:ext uri="{FF2B5EF4-FFF2-40B4-BE49-F238E27FC236}">
                    <a16:creationId xmlns:a16="http://schemas.microsoft.com/office/drawing/2014/main" id="{0FE898DA-E748-4217-B610-D418807F5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3" name="Line 3039">
                <a:extLst>
                  <a:ext uri="{FF2B5EF4-FFF2-40B4-BE49-F238E27FC236}">
                    <a16:creationId xmlns:a16="http://schemas.microsoft.com/office/drawing/2014/main" id="{212219E5-B2A8-413D-9BF5-E8CC45046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4" name="Line 3040">
                <a:extLst>
                  <a:ext uri="{FF2B5EF4-FFF2-40B4-BE49-F238E27FC236}">
                    <a16:creationId xmlns:a16="http://schemas.microsoft.com/office/drawing/2014/main" id="{49F100A7-492F-43C6-A54C-D76DE81D6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5" name="Line 3041">
                <a:extLst>
                  <a:ext uri="{FF2B5EF4-FFF2-40B4-BE49-F238E27FC236}">
                    <a16:creationId xmlns:a16="http://schemas.microsoft.com/office/drawing/2014/main" id="{933FEF4F-5652-486C-BB68-55C623039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6" name="Line 3042">
                <a:extLst>
                  <a:ext uri="{FF2B5EF4-FFF2-40B4-BE49-F238E27FC236}">
                    <a16:creationId xmlns:a16="http://schemas.microsoft.com/office/drawing/2014/main" id="{A8B435A1-74C6-4049-86A9-58BE17795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7" name="Line 3043">
                <a:extLst>
                  <a:ext uri="{FF2B5EF4-FFF2-40B4-BE49-F238E27FC236}">
                    <a16:creationId xmlns:a16="http://schemas.microsoft.com/office/drawing/2014/main" id="{0A1D2B59-3399-4DC1-8859-C8CE37E2B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8" name="Line 3044">
                <a:extLst>
                  <a:ext uri="{FF2B5EF4-FFF2-40B4-BE49-F238E27FC236}">
                    <a16:creationId xmlns:a16="http://schemas.microsoft.com/office/drawing/2014/main" id="{08545CFF-2A74-4508-83F2-3AE162753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9" name="Line 3045">
                <a:extLst>
                  <a:ext uri="{FF2B5EF4-FFF2-40B4-BE49-F238E27FC236}">
                    <a16:creationId xmlns:a16="http://schemas.microsoft.com/office/drawing/2014/main" id="{362E5274-B8D9-44E0-9143-BF753BFBF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0" name="Line 3046">
                <a:extLst>
                  <a:ext uri="{FF2B5EF4-FFF2-40B4-BE49-F238E27FC236}">
                    <a16:creationId xmlns:a16="http://schemas.microsoft.com/office/drawing/2014/main" id="{C75713B3-145A-4BA5-B554-23F46FB749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1" name="Line 3047">
                <a:extLst>
                  <a:ext uri="{FF2B5EF4-FFF2-40B4-BE49-F238E27FC236}">
                    <a16:creationId xmlns:a16="http://schemas.microsoft.com/office/drawing/2014/main" id="{82D33132-0337-4374-B410-B34603316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2" name="Line 3048">
                <a:extLst>
                  <a:ext uri="{FF2B5EF4-FFF2-40B4-BE49-F238E27FC236}">
                    <a16:creationId xmlns:a16="http://schemas.microsoft.com/office/drawing/2014/main" id="{22B06EC3-3DFD-4D17-9D10-75CDDBE52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3" name="Line 3049">
                <a:extLst>
                  <a:ext uri="{FF2B5EF4-FFF2-40B4-BE49-F238E27FC236}">
                    <a16:creationId xmlns:a16="http://schemas.microsoft.com/office/drawing/2014/main" id="{E2E5E21E-5CAF-44B3-9C95-89564379F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4" name="Line 3050">
                <a:extLst>
                  <a:ext uri="{FF2B5EF4-FFF2-40B4-BE49-F238E27FC236}">
                    <a16:creationId xmlns:a16="http://schemas.microsoft.com/office/drawing/2014/main" id="{080C6B65-EAD2-4243-93E0-D11913DCD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5" name="Line 3051">
                <a:extLst>
                  <a:ext uri="{FF2B5EF4-FFF2-40B4-BE49-F238E27FC236}">
                    <a16:creationId xmlns:a16="http://schemas.microsoft.com/office/drawing/2014/main" id="{026B11AA-F5DC-421F-BFAB-2936F71D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6" name="Line 3052">
                <a:extLst>
                  <a:ext uri="{FF2B5EF4-FFF2-40B4-BE49-F238E27FC236}">
                    <a16:creationId xmlns:a16="http://schemas.microsoft.com/office/drawing/2014/main" id="{48BAC576-456B-40EB-AA58-C211725DE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7" name="Line 3053">
                <a:extLst>
                  <a:ext uri="{FF2B5EF4-FFF2-40B4-BE49-F238E27FC236}">
                    <a16:creationId xmlns:a16="http://schemas.microsoft.com/office/drawing/2014/main" id="{33D492B1-F02D-495D-AC9B-6D12BA183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8" name="Line 3054">
                <a:extLst>
                  <a:ext uri="{FF2B5EF4-FFF2-40B4-BE49-F238E27FC236}">
                    <a16:creationId xmlns:a16="http://schemas.microsoft.com/office/drawing/2014/main" id="{6C52F453-9095-4776-9C8E-A5BA71689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9" name="Line 3055">
                <a:extLst>
                  <a:ext uri="{FF2B5EF4-FFF2-40B4-BE49-F238E27FC236}">
                    <a16:creationId xmlns:a16="http://schemas.microsoft.com/office/drawing/2014/main" id="{8DC27955-1161-453B-B25F-D3956F1FB2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0" name="Line 3056">
                <a:extLst>
                  <a:ext uri="{FF2B5EF4-FFF2-40B4-BE49-F238E27FC236}">
                    <a16:creationId xmlns:a16="http://schemas.microsoft.com/office/drawing/2014/main" id="{F539A72B-1350-4239-B1D0-0274D7C55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1" name="Line 3057">
                <a:extLst>
                  <a:ext uri="{FF2B5EF4-FFF2-40B4-BE49-F238E27FC236}">
                    <a16:creationId xmlns:a16="http://schemas.microsoft.com/office/drawing/2014/main" id="{83A79E39-83C8-41BE-AA2A-C6A65E984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2" name="Line 3058">
                <a:extLst>
                  <a:ext uri="{FF2B5EF4-FFF2-40B4-BE49-F238E27FC236}">
                    <a16:creationId xmlns:a16="http://schemas.microsoft.com/office/drawing/2014/main" id="{5B915560-29C8-4329-A89D-6AB3331A62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3" name="Line 3059">
                <a:extLst>
                  <a:ext uri="{FF2B5EF4-FFF2-40B4-BE49-F238E27FC236}">
                    <a16:creationId xmlns:a16="http://schemas.microsoft.com/office/drawing/2014/main" id="{2C0EB036-CC56-4E1E-90E9-2CA43894C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4" name="Line 3060">
                <a:extLst>
                  <a:ext uri="{FF2B5EF4-FFF2-40B4-BE49-F238E27FC236}">
                    <a16:creationId xmlns:a16="http://schemas.microsoft.com/office/drawing/2014/main" id="{F139FAE9-63F2-45B0-842D-BA24FF2B3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5" name="Line 3061">
                <a:extLst>
                  <a:ext uri="{FF2B5EF4-FFF2-40B4-BE49-F238E27FC236}">
                    <a16:creationId xmlns:a16="http://schemas.microsoft.com/office/drawing/2014/main" id="{2BDCE9E7-0D50-4E62-9334-1D75A9BDF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6" name="Line 3062">
                <a:extLst>
                  <a:ext uri="{FF2B5EF4-FFF2-40B4-BE49-F238E27FC236}">
                    <a16:creationId xmlns:a16="http://schemas.microsoft.com/office/drawing/2014/main" id="{4D1A8B7B-C709-44D6-B016-5DB8B9EF3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7" name="Line 3063">
                <a:extLst>
                  <a:ext uri="{FF2B5EF4-FFF2-40B4-BE49-F238E27FC236}">
                    <a16:creationId xmlns:a16="http://schemas.microsoft.com/office/drawing/2014/main" id="{4ABDE754-174B-4CA0-93C2-359B79481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8" name="Line 3064">
                <a:extLst>
                  <a:ext uri="{FF2B5EF4-FFF2-40B4-BE49-F238E27FC236}">
                    <a16:creationId xmlns:a16="http://schemas.microsoft.com/office/drawing/2014/main" id="{8E9B90FB-FB0A-41DB-826F-162CA3E98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9" name="Line 3065">
                <a:extLst>
                  <a:ext uri="{FF2B5EF4-FFF2-40B4-BE49-F238E27FC236}">
                    <a16:creationId xmlns:a16="http://schemas.microsoft.com/office/drawing/2014/main" id="{FABC9D34-7EE8-49E1-A8FD-DC95302C7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0" name="Freeform 3066">
                <a:extLst>
                  <a:ext uri="{FF2B5EF4-FFF2-40B4-BE49-F238E27FC236}">
                    <a16:creationId xmlns:a16="http://schemas.microsoft.com/office/drawing/2014/main" id="{D83AEACC-7BA1-4B13-96B7-7F1B44050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1" name="Freeform 3067">
                <a:extLst>
                  <a:ext uri="{FF2B5EF4-FFF2-40B4-BE49-F238E27FC236}">
                    <a16:creationId xmlns:a16="http://schemas.microsoft.com/office/drawing/2014/main" id="{A78522A2-CEBA-4B78-86EF-83B090449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2" name="Freeform 3068">
                <a:extLst>
                  <a:ext uri="{FF2B5EF4-FFF2-40B4-BE49-F238E27FC236}">
                    <a16:creationId xmlns:a16="http://schemas.microsoft.com/office/drawing/2014/main" id="{F21F963A-3BC7-4979-9219-463CF9900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3" name="Freeform 3069">
                <a:extLst>
                  <a:ext uri="{FF2B5EF4-FFF2-40B4-BE49-F238E27FC236}">
                    <a16:creationId xmlns:a16="http://schemas.microsoft.com/office/drawing/2014/main" id="{184C06C5-04B3-4516-B65B-86BEA4B36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4" name="Freeform 3070">
                <a:extLst>
                  <a:ext uri="{FF2B5EF4-FFF2-40B4-BE49-F238E27FC236}">
                    <a16:creationId xmlns:a16="http://schemas.microsoft.com/office/drawing/2014/main" id="{50813BEB-69CC-410F-99E0-6113B678A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5" name="Freeform 3071">
                <a:extLst>
                  <a:ext uri="{FF2B5EF4-FFF2-40B4-BE49-F238E27FC236}">
                    <a16:creationId xmlns:a16="http://schemas.microsoft.com/office/drawing/2014/main" id="{3CC96D6C-D8BE-4857-BD6A-009736390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6" name="Freeform 3072">
                <a:extLst>
                  <a:ext uri="{FF2B5EF4-FFF2-40B4-BE49-F238E27FC236}">
                    <a16:creationId xmlns:a16="http://schemas.microsoft.com/office/drawing/2014/main" id="{D949B87E-B08A-45DE-AA4F-AA7F9224B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7" name="Freeform 3073">
                <a:extLst>
                  <a:ext uri="{FF2B5EF4-FFF2-40B4-BE49-F238E27FC236}">
                    <a16:creationId xmlns:a16="http://schemas.microsoft.com/office/drawing/2014/main" id="{330742AE-1792-41FA-81F3-F02B3485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8" name="Freeform 3074">
                <a:extLst>
                  <a:ext uri="{FF2B5EF4-FFF2-40B4-BE49-F238E27FC236}">
                    <a16:creationId xmlns:a16="http://schemas.microsoft.com/office/drawing/2014/main" id="{9ECD8E71-98E8-4185-A81E-C5C383020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9" name="Freeform 3075">
                <a:extLst>
                  <a:ext uri="{FF2B5EF4-FFF2-40B4-BE49-F238E27FC236}">
                    <a16:creationId xmlns:a16="http://schemas.microsoft.com/office/drawing/2014/main" id="{8218B50F-31DD-40DD-84C5-F6D0B1CC1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0" name="Freeform 3076">
                <a:extLst>
                  <a:ext uri="{FF2B5EF4-FFF2-40B4-BE49-F238E27FC236}">
                    <a16:creationId xmlns:a16="http://schemas.microsoft.com/office/drawing/2014/main" id="{2EE3ED6C-1485-442E-A267-7A5DC7885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1" name="Line 3077">
                <a:extLst>
                  <a:ext uri="{FF2B5EF4-FFF2-40B4-BE49-F238E27FC236}">
                    <a16:creationId xmlns:a16="http://schemas.microsoft.com/office/drawing/2014/main" id="{C7E1596B-F19D-4565-ABEB-EED4DD10EC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2" name="Freeform 3078">
                <a:extLst>
                  <a:ext uri="{FF2B5EF4-FFF2-40B4-BE49-F238E27FC236}">
                    <a16:creationId xmlns:a16="http://schemas.microsoft.com/office/drawing/2014/main" id="{0FACA892-361D-43E4-9EFD-46B6A8FD1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3" name="Freeform 3079">
                <a:extLst>
                  <a:ext uri="{FF2B5EF4-FFF2-40B4-BE49-F238E27FC236}">
                    <a16:creationId xmlns:a16="http://schemas.microsoft.com/office/drawing/2014/main" id="{14FC2E2B-0E16-4B66-AA57-47F4BC77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4" name="Freeform 3080">
                <a:extLst>
                  <a:ext uri="{FF2B5EF4-FFF2-40B4-BE49-F238E27FC236}">
                    <a16:creationId xmlns:a16="http://schemas.microsoft.com/office/drawing/2014/main" id="{98C92FBC-B648-4D6D-94A6-4C213945F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5" name="Freeform 3081">
                <a:extLst>
                  <a:ext uri="{FF2B5EF4-FFF2-40B4-BE49-F238E27FC236}">
                    <a16:creationId xmlns:a16="http://schemas.microsoft.com/office/drawing/2014/main" id="{7DE3BEA5-0D55-4844-A4DF-40D7F1A3B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6" name="Freeform 3082">
                <a:extLst>
                  <a:ext uri="{FF2B5EF4-FFF2-40B4-BE49-F238E27FC236}">
                    <a16:creationId xmlns:a16="http://schemas.microsoft.com/office/drawing/2014/main" id="{EB62A039-860B-4023-8BC8-A2F3980A9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7" name="Freeform 3083">
                <a:extLst>
                  <a:ext uri="{FF2B5EF4-FFF2-40B4-BE49-F238E27FC236}">
                    <a16:creationId xmlns:a16="http://schemas.microsoft.com/office/drawing/2014/main" id="{57E7EB97-5C3A-46D9-81FF-133FBE018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8" name="Freeform 3084">
                <a:extLst>
                  <a:ext uri="{FF2B5EF4-FFF2-40B4-BE49-F238E27FC236}">
                    <a16:creationId xmlns:a16="http://schemas.microsoft.com/office/drawing/2014/main" id="{A4F6A6D7-66D2-4995-82EB-E7D204445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9" name="Freeform 3085">
                <a:extLst>
                  <a:ext uri="{FF2B5EF4-FFF2-40B4-BE49-F238E27FC236}">
                    <a16:creationId xmlns:a16="http://schemas.microsoft.com/office/drawing/2014/main" id="{0F291E34-D9B0-4DCA-B473-B35905646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0" name="Freeform 3086">
                <a:extLst>
                  <a:ext uri="{FF2B5EF4-FFF2-40B4-BE49-F238E27FC236}">
                    <a16:creationId xmlns:a16="http://schemas.microsoft.com/office/drawing/2014/main" id="{A8AEAABA-AE3D-456A-9848-287083898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1" name="Freeform 3087">
                <a:extLst>
                  <a:ext uri="{FF2B5EF4-FFF2-40B4-BE49-F238E27FC236}">
                    <a16:creationId xmlns:a16="http://schemas.microsoft.com/office/drawing/2014/main" id="{2C43914A-FE82-4BB0-B23A-41C4D166D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2" name="Freeform 3088">
                <a:extLst>
                  <a:ext uri="{FF2B5EF4-FFF2-40B4-BE49-F238E27FC236}">
                    <a16:creationId xmlns:a16="http://schemas.microsoft.com/office/drawing/2014/main" id="{E2E388A1-42CF-4141-ABDE-70F0ECAA2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3" name="Freeform 3089">
                <a:extLst>
                  <a:ext uri="{FF2B5EF4-FFF2-40B4-BE49-F238E27FC236}">
                    <a16:creationId xmlns:a16="http://schemas.microsoft.com/office/drawing/2014/main" id="{2AF0D444-F586-468E-B6F7-6DFDB0E65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4" name="Freeform 3090">
                <a:extLst>
                  <a:ext uri="{FF2B5EF4-FFF2-40B4-BE49-F238E27FC236}">
                    <a16:creationId xmlns:a16="http://schemas.microsoft.com/office/drawing/2014/main" id="{9D61EF84-A624-448F-9042-B31CBC403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5" name="Freeform 3091">
                <a:extLst>
                  <a:ext uri="{FF2B5EF4-FFF2-40B4-BE49-F238E27FC236}">
                    <a16:creationId xmlns:a16="http://schemas.microsoft.com/office/drawing/2014/main" id="{B5285A1D-F340-473A-94EE-86339F1BE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6" name="Freeform 3092">
                <a:extLst>
                  <a:ext uri="{FF2B5EF4-FFF2-40B4-BE49-F238E27FC236}">
                    <a16:creationId xmlns:a16="http://schemas.microsoft.com/office/drawing/2014/main" id="{CD34B1C5-F7EA-43E2-B2CC-5FD9023C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7" name="Freeform 3093">
                <a:extLst>
                  <a:ext uri="{FF2B5EF4-FFF2-40B4-BE49-F238E27FC236}">
                    <a16:creationId xmlns:a16="http://schemas.microsoft.com/office/drawing/2014/main" id="{B550FAF3-25A4-4744-B32E-A989250A8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8" name="Freeform 3094">
                <a:extLst>
                  <a:ext uri="{FF2B5EF4-FFF2-40B4-BE49-F238E27FC236}">
                    <a16:creationId xmlns:a16="http://schemas.microsoft.com/office/drawing/2014/main" id="{B76DEC43-46A0-4FBF-9E2C-DCFCED163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9" name="Freeform 3095">
                <a:extLst>
                  <a:ext uri="{FF2B5EF4-FFF2-40B4-BE49-F238E27FC236}">
                    <a16:creationId xmlns:a16="http://schemas.microsoft.com/office/drawing/2014/main" id="{0749164B-6894-4DDF-AE1B-2AEAF582E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0" name="Freeform 3096">
                <a:extLst>
                  <a:ext uri="{FF2B5EF4-FFF2-40B4-BE49-F238E27FC236}">
                    <a16:creationId xmlns:a16="http://schemas.microsoft.com/office/drawing/2014/main" id="{D9B90304-304D-45BE-8E50-E72B2EE56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1" name="Freeform 3097">
                <a:extLst>
                  <a:ext uri="{FF2B5EF4-FFF2-40B4-BE49-F238E27FC236}">
                    <a16:creationId xmlns:a16="http://schemas.microsoft.com/office/drawing/2014/main" id="{A8489869-912C-4FD3-8E6B-3773EED9B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2" name="Freeform 3098">
                <a:extLst>
                  <a:ext uri="{FF2B5EF4-FFF2-40B4-BE49-F238E27FC236}">
                    <a16:creationId xmlns:a16="http://schemas.microsoft.com/office/drawing/2014/main" id="{85C53272-BC60-4155-872C-9A60F7741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3" name="Freeform 3099">
                <a:extLst>
                  <a:ext uri="{FF2B5EF4-FFF2-40B4-BE49-F238E27FC236}">
                    <a16:creationId xmlns:a16="http://schemas.microsoft.com/office/drawing/2014/main" id="{BD0663B8-030F-4B87-9B5E-CE9898BEA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4" name="Freeform 3100">
                <a:extLst>
                  <a:ext uri="{FF2B5EF4-FFF2-40B4-BE49-F238E27FC236}">
                    <a16:creationId xmlns:a16="http://schemas.microsoft.com/office/drawing/2014/main" id="{DEC404CD-9973-4D7E-B0A5-9AE060704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5" name="Freeform 3101">
                <a:extLst>
                  <a:ext uri="{FF2B5EF4-FFF2-40B4-BE49-F238E27FC236}">
                    <a16:creationId xmlns:a16="http://schemas.microsoft.com/office/drawing/2014/main" id="{950A2575-6DEA-4578-90E4-E6D736C2F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6" name="Freeform 3102">
                <a:extLst>
                  <a:ext uri="{FF2B5EF4-FFF2-40B4-BE49-F238E27FC236}">
                    <a16:creationId xmlns:a16="http://schemas.microsoft.com/office/drawing/2014/main" id="{DEC87160-8F05-4D46-AB2C-E66CCDEDC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7" name="Freeform 3103">
                <a:extLst>
                  <a:ext uri="{FF2B5EF4-FFF2-40B4-BE49-F238E27FC236}">
                    <a16:creationId xmlns:a16="http://schemas.microsoft.com/office/drawing/2014/main" id="{FC8CDAD4-0B7C-4C9D-A00A-51065D399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8" name="Freeform 3104">
                <a:extLst>
                  <a:ext uri="{FF2B5EF4-FFF2-40B4-BE49-F238E27FC236}">
                    <a16:creationId xmlns:a16="http://schemas.microsoft.com/office/drawing/2014/main" id="{DF6FB996-B05D-4033-A1FC-8182FA7AB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9" name="Freeform 3105">
                <a:extLst>
                  <a:ext uri="{FF2B5EF4-FFF2-40B4-BE49-F238E27FC236}">
                    <a16:creationId xmlns:a16="http://schemas.microsoft.com/office/drawing/2014/main" id="{74C004A0-C265-4152-8531-92D4D2393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0" name="Freeform 3106">
                <a:extLst>
                  <a:ext uri="{FF2B5EF4-FFF2-40B4-BE49-F238E27FC236}">
                    <a16:creationId xmlns:a16="http://schemas.microsoft.com/office/drawing/2014/main" id="{36009F0F-81CE-4C86-B943-AA6691EE7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1" name="Freeform 3107">
                <a:extLst>
                  <a:ext uri="{FF2B5EF4-FFF2-40B4-BE49-F238E27FC236}">
                    <a16:creationId xmlns:a16="http://schemas.microsoft.com/office/drawing/2014/main" id="{C5720489-BC9B-4945-A3F5-19B858C5F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2" name="Freeform 3108">
                <a:extLst>
                  <a:ext uri="{FF2B5EF4-FFF2-40B4-BE49-F238E27FC236}">
                    <a16:creationId xmlns:a16="http://schemas.microsoft.com/office/drawing/2014/main" id="{BC4CB77F-D31B-4CBE-8AF5-630AB9DBA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3" name="Freeform 3109">
                <a:extLst>
                  <a:ext uri="{FF2B5EF4-FFF2-40B4-BE49-F238E27FC236}">
                    <a16:creationId xmlns:a16="http://schemas.microsoft.com/office/drawing/2014/main" id="{17D52EAF-D8DE-437A-9561-ACFF4C9F1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4" name="Freeform 3110">
                <a:extLst>
                  <a:ext uri="{FF2B5EF4-FFF2-40B4-BE49-F238E27FC236}">
                    <a16:creationId xmlns:a16="http://schemas.microsoft.com/office/drawing/2014/main" id="{A7556898-1636-4C2B-9B6E-2554A3A89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5" name="Freeform 3111">
                <a:extLst>
                  <a:ext uri="{FF2B5EF4-FFF2-40B4-BE49-F238E27FC236}">
                    <a16:creationId xmlns:a16="http://schemas.microsoft.com/office/drawing/2014/main" id="{489C5E3E-A726-421A-86EF-78AD15CA2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6" name="Freeform 3112">
                <a:extLst>
                  <a:ext uri="{FF2B5EF4-FFF2-40B4-BE49-F238E27FC236}">
                    <a16:creationId xmlns:a16="http://schemas.microsoft.com/office/drawing/2014/main" id="{69B37FE6-B31E-4165-A646-F54010B2E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7" name="Freeform 3113">
                <a:extLst>
                  <a:ext uri="{FF2B5EF4-FFF2-40B4-BE49-F238E27FC236}">
                    <a16:creationId xmlns:a16="http://schemas.microsoft.com/office/drawing/2014/main" id="{6AAC862B-56D2-47A2-A8D0-A5C9D406B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8" name="Freeform 3114">
                <a:extLst>
                  <a:ext uri="{FF2B5EF4-FFF2-40B4-BE49-F238E27FC236}">
                    <a16:creationId xmlns:a16="http://schemas.microsoft.com/office/drawing/2014/main" id="{4337D4A6-89B1-4BF0-BA3F-4F31961EA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9" name="Freeform 3115">
                <a:extLst>
                  <a:ext uri="{FF2B5EF4-FFF2-40B4-BE49-F238E27FC236}">
                    <a16:creationId xmlns:a16="http://schemas.microsoft.com/office/drawing/2014/main" id="{C873BDF6-3109-45E4-9998-E95E3032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0" name="Freeform 3116">
                <a:extLst>
                  <a:ext uri="{FF2B5EF4-FFF2-40B4-BE49-F238E27FC236}">
                    <a16:creationId xmlns:a16="http://schemas.microsoft.com/office/drawing/2014/main" id="{E1C5E3CA-F4B5-48CB-B9F5-4E7C11443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1" name="Freeform 3117">
                <a:extLst>
                  <a:ext uri="{FF2B5EF4-FFF2-40B4-BE49-F238E27FC236}">
                    <a16:creationId xmlns:a16="http://schemas.microsoft.com/office/drawing/2014/main" id="{EA64B477-93DE-4F7D-9A26-84F297F3D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2" name="Line 3118">
                <a:extLst>
                  <a:ext uri="{FF2B5EF4-FFF2-40B4-BE49-F238E27FC236}">
                    <a16:creationId xmlns:a16="http://schemas.microsoft.com/office/drawing/2014/main" id="{ABF58E97-3CCB-482A-A6B0-F73A69B81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3" name="Freeform 3119">
                <a:extLst>
                  <a:ext uri="{FF2B5EF4-FFF2-40B4-BE49-F238E27FC236}">
                    <a16:creationId xmlns:a16="http://schemas.microsoft.com/office/drawing/2014/main" id="{645F8D4D-1796-41E5-8BA6-77C0593A5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4" name="Freeform 3120">
                <a:extLst>
                  <a:ext uri="{FF2B5EF4-FFF2-40B4-BE49-F238E27FC236}">
                    <a16:creationId xmlns:a16="http://schemas.microsoft.com/office/drawing/2014/main" id="{08F3698B-E42C-494A-9870-D9BDAE1D8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5" name="Freeform 3121">
                <a:extLst>
                  <a:ext uri="{FF2B5EF4-FFF2-40B4-BE49-F238E27FC236}">
                    <a16:creationId xmlns:a16="http://schemas.microsoft.com/office/drawing/2014/main" id="{34993738-3886-45A3-8629-F5C03641A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6" name="Freeform 3122">
                <a:extLst>
                  <a:ext uri="{FF2B5EF4-FFF2-40B4-BE49-F238E27FC236}">
                    <a16:creationId xmlns:a16="http://schemas.microsoft.com/office/drawing/2014/main" id="{EE53C2C1-B0E2-48B2-97C1-546C13611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7" name="Freeform 3123">
                <a:extLst>
                  <a:ext uri="{FF2B5EF4-FFF2-40B4-BE49-F238E27FC236}">
                    <a16:creationId xmlns:a16="http://schemas.microsoft.com/office/drawing/2014/main" id="{5D6F553D-C6E2-45C0-BDFE-4AC16A0BB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8" name="Freeform 3124">
                <a:extLst>
                  <a:ext uri="{FF2B5EF4-FFF2-40B4-BE49-F238E27FC236}">
                    <a16:creationId xmlns:a16="http://schemas.microsoft.com/office/drawing/2014/main" id="{22CEF52B-0167-404F-9AD6-D9379D9BDEE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9" name="Freeform 3125">
                <a:extLst>
                  <a:ext uri="{FF2B5EF4-FFF2-40B4-BE49-F238E27FC236}">
                    <a16:creationId xmlns:a16="http://schemas.microsoft.com/office/drawing/2014/main" id="{21D781F7-D163-44CC-9657-ADE02BFF3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0" name="Freeform 3126">
                <a:extLst>
                  <a:ext uri="{FF2B5EF4-FFF2-40B4-BE49-F238E27FC236}">
                    <a16:creationId xmlns:a16="http://schemas.microsoft.com/office/drawing/2014/main" id="{BBEAB13F-16CB-4EE8-82E4-9FB3A3014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1" name="Line 3127">
                <a:extLst>
                  <a:ext uri="{FF2B5EF4-FFF2-40B4-BE49-F238E27FC236}">
                    <a16:creationId xmlns:a16="http://schemas.microsoft.com/office/drawing/2014/main" id="{FD112529-C4D7-4A88-B4D0-3EBBBAF8A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2" name="Freeform 3128">
                <a:extLst>
                  <a:ext uri="{FF2B5EF4-FFF2-40B4-BE49-F238E27FC236}">
                    <a16:creationId xmlns:a16="http://schemas.microsoft.com/office/drawing/2014/main" id="{8A88B826-E670-4063-9697-049E65E4A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3" name="Freeform 3129">
                <a:extLst>
                  <a:ext uri="{FF2B5EF4-FFF2-40B4-BE49-F238E27FC236}">
                    <a16:creationId xmlns:a16="http://schemas.microsoft.com/office/drawing/2014/main" id="{6E63029C-13C5-4C56-863F-C2E9E33C4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4" name="Freeform 3130">
                <a:extLst>
                  <a:ext uri="{FF2B5EF4-FFF2-40B4-BE49-F238E27FC236}">
                    <a16:creationId xmlns:a16="http://schemas.microsoft.com/office/drawing/2014/main" id="{039BC416-197B-40F3-AD40-8D743D4AD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5" name="Freeform 3131">
                <a:extLst>
                  <a:ext uri="{FF2B5EF4-FFF2-40B4-BE49-F238E27FC236}">
                    <a16:creationId xmlns:a16="http://schemas.microsoft.com/office/drawing/2014/main" id="{5DC7697C-D50D-4C5A-976D-4D78E8EC3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6" name="Freeform 3132">
                <a:extLst>
                  <a:ext uri="{FF2B5EF4-FFF2-40B4-BE49-F238E27FC236}">
                    <a16:creationId xmlns:a16="http://schemas.microsoft.com/office/drawing/2014/main" id="{8918D90A-6A7D-4D52-B873-A7C322251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7" name="Freeform 3133">
                <a:extLst>
                  <a:ext uri="{FF2B5EF4-FFF2-40B4-BE49-F238E27FC236}">
                    <a16:creationId xmlns:a16="http://schemas.microsoft.com/office/drawing/2014/main" id="{4226CD2C-C26B-4EDB-AA71-830691702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8" name="Freeform 3134">
                <a:extLst>
                  <a:ext uri="{FF2B5EF4-FFF2-40B4-BE49-F238E27FC236}">
                    <a16:creationId xmlns:a16="http://schemas.microsoft.com/office/drawing/2014/main" id="{827FB195-AB8F-4D9D-B966-FF94AE2BA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9" name="Freeform 3135">
                <a:extLst>
                  <a:ext uri="{FF2B5EF4-FFF2-40B4-BE49-F238E27FC236}">
                    <a16:creationId xmlns:a16="http://schemas.microsoft.com/office/drawing/2014/main" id="{A88E0AF7-89F2-4794-9765-A04461FB7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0" name="Freeform 3136">
                <a:extLst>
                  <a:ext uri="{FF2B5EF4-FFF2-40B4-BE49-F238E27FC236}">
                    <a16:creationId xmlns:a16="http://schemas.microsoft.com/office/drawing/2014/main" id="{35017748-BC0D-48E2-A74F-4D5C83AF6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1" name="Freeform 3137">
                <a:extLst>
                  <a:ext uri="{FF2B5EF4-FFF2-40B4-BE49-F238E27FC236}">
                    <a16:creationId xmlns:a16="http://schemas.microsoft.com/office/drawing/2014/main" id="{8630881A-1008-4A5B-AE3D-F908D66DD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2" name="Freeform 3138">
                <a:extLst>
                  <a:ext uri="{FF2B5EF4-FFF2-40B4-BE49-F238E27FC236}">
                    <a16:creationId xmlns:a16="http://schemas.microsoft.com/office/drawing/2014/main" id="{25170D3A-6690-483D-9CB5-050D1B8DD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3" name="Freeform 3139">
                <a:extLst>
                  <a:ext uri="{FF2B5EF4-FFF2-40B4-BE49-F238E27FC236}">
                    <a16:creationId xmlns:a16="http://schemas.microsoft.com/office/drawing/2014/main" id="{0E587A6D-2A31-49EA-8710-4FBA915B0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4" name="Freeform 3140">
                <a:extLst>
                  <a:ext uri="{FF2B5EF4-FFF2-40B4-BE49-F238E27FC236}">
                    <a16:creationId xmlns:a16="http://schemas.microsoft.com/office/drawing/2014/main" id="{174D108E-E602-472B-ABB3-5F5E085A3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5" name="Freeform 3141">
                <a:extLst>
                  <a:ext uri="{FF2B5EF4-FFF2-40B4-BE49-F238E27FC236}">
                    <a16:creationId xmlns:a16="http://schemas.microsoft.com/office/drawing/2014/main" id="{892DA1BF-47C0-4F20-B861-EA059DCBB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6" name="Freeform 3142">
                <a:extLst>
                  <a:ext uri="{FF2B5EF4-FFF2-40B4-BE49-F238E27FC236}">
                    <a16:creationId xmlns:a16="http://schemas.microsoft.com/office/drawing/2014/main" id="{4BE829A4-5BE6-47F9-A565-FBEAAEE74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7" name="Freeform 3143">
                <a:extLst>
                  <a:ext uri="{FF2B5EF4-FFF2-40B4-BE49-F238E27FC236}">
                    <a16:creationId xmlns:a16="http://schemas.microsoft.com/office/drawing/2014/main" id="{94B11C04-494A-4B4C-BE29-2550E7C5F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8" name="Freeform 3144">
                <a:extLst>
                  <a:ext uri="{FF2B5EF4-FFF2-40B4-BE49-F238E27FC236}">
                    <a16:creationId xmlns:a16="http://schemas.microsoft.com/office/drawing/2014/main" id="{CD7925C2-5C72-4A9D-A6B7-69C24A00C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9" name="Freeform 3145">
                <a:extLst>
                  <a:ext uri="{FF2B5EF4-FFF2-40B4-BE49-F238E27FC236}">
                    <a16:creationId xmlns:a16="http://schemas.microsoft.com/office/drawing/2014/main" id="{048DDFC2-CA5E-4F49-916C-030DE2327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0" name="Freeform 3146">
                <a:extLst>
                  <a:ext uri="{FF2B5EF4-FFF2-40B4-BE49-F238E27FC236}">
                    <a16:creationId xmlns:a16="http://schemas.microsoft.com/office/drawing/2014/main" id="{6C7BB64E-807E-4A1D-B5A6-1CD32FD47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1" name="Freeform 3147">
                <a:extLst>
                  <a:ext uri="{FF2B5EF4-FFF2-40B4-BE49-F238E27FC236}">
                    <a16:creationId xmlns:a16="http://schemas.microsoft.com/office/drawing/2014/main" id="{A82C246D-A201-4A5B-92CC-88E7386CC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2" name="Freeform 3148">
                <a:extLst>
                  <a:ext uri="{FF2B5EF4-FFF2-40B4-BE49-F238E27FC236}">
                    <a16:creationId xmlns:a16="http://schemas.microsoft.com/office/drawing/2014/main" id="{A811AEFA-8061-468C-B21D-12143F5ED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3" name="Freeform 3149">
                <a:extLst>
                  <a:ext uri="{FF2B5EF4-FFF2-40B4-BE49-F238E27FC236}">
                    <a16:creationId xmlns:a16="http://schemas.microsoft.com/office/drawing/2014/main" id="{90F430AB-89ED-45B4-88C2-6CF2E22C8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4" name="Freeform 3150">
                <a:extLst>
                  <a:ext uri="{FF2B5EF4-FFF2-40B4-BE49-F238E27FC236}">
                    <a16:creationId xmlns:a16="http://schemas.microsoft.com/office/drawing/2014/main" id="{9500454C-915E-42DF-B1C7-B0D1EE65D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5" name="Freeform 3151">
                <a:extLst>
                  <a:ext uri="{FF2B5EF4-FFF2-40B4-BE49-F238E27FC236}">
                    <a16:creationId xmlns:a16="http://schemas.microsoft.com/office/drawing/2014/main" id="{2E755225-EC7A-477B-9A4E-BC5D6DAFC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6" name="Freeform 3152">
                <a:extLst>
                  <a:ext uri="{FF2B5EF4-FFF2-40B4-BE49-F238E27FC236}">
                    <a16:creationId xmlns:a16="http://schemas.microsoft.com/office/drawing/2014/main" id="{D6A68468-6C1C-47AA-9356-51331904A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7" name="Freeform 3153">
                <a:extLst>
                  <a:ext uri="{FF2B5EF4-FFF2-40B4-BE49-F238E27FC236}">
                    <a16:creationId xmlns:a16="http://schemas.microsoft.com/office/drawing/2014/main" id="{FD50BA08-662F-4D0D-B538-3CC3A62D5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8" name="Freeform 3154">
                <a:extLst>
                  <a:ext uri="{FF2B5EF4-FFF2-40B4-BE49-F238E27FC236}">
                    <a16:creationId xmlns:a16="http://schemas.microsoft.com/office/drawing/2014/main" id="{829734E1-A112-466E-AB18-DF1323B55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9" name="Freeform 3155">
                <a:extLst>
                  <a:ext uri="{FF2B5EF4-FFF2-40B4-BE49-F238E27FC236}">
                    <a16:creationId xmlns:a16="http://schemas.microsoft.com/office/drawing/2014/main" id="{160F494F-465E-4075-9464-BD8E4BFEB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0" name="Freeform 3156">
                <a:extLst>
                  <a:ext uri="{FF2B5EF4-FFF2-40B4-BE49-F238E27FC236}">
                    <a16:creationId xmlns:a16="http://schemas.microsoft.com/office/drawing/2014/main" id="{00ED3DB0-1FE2-473F-B1E3-DF809B588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1" name="Freeform 3157">
                <a:extLst>
                  <a:ext uri="{FF2B5EF4-FFF2-40B4-BE49-F238E27FC236}">
                    <a16:creationId xmlns:a16="http://schemas.microsoft.com/office/drawing/2014/main" id="{35D902DE-1F69-4660-BA62-4CD6D4F89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2" name="Freeform 3158">
                <a:extLst>
                  <a:ext uri="{FF2B5EF4-FFF2-40B4-BE49-F238E27FC236}">
                    <a16:creationId xmlns:a16="http://schemas.microsoft.com/office/drawing/2014/main" id="{E5029163-CEDA-49FA-8F18-B52B0120C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973" name="Picture 11">
              <a:extLst>
                <a:ext uri="{FF2B5EF4-FFF2-40B4-BE49-F238E27FC236}">
                  <a16:creationId xmlns:a16="http://schemas.microsoft.com/office/drawing/2014/main" id="{0E2DA8EA-03C4-4D48-8A0A-97A5A2BCC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840" y="3282196"/>
              <a:ext cx="204788" cy="161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4" name="AutoShape 697">
              <a:extLst>
                <a:ext uri="{FF2B5EF4-FFF2-40B4-BE49-F238E27FC236}">
                  <a16:creationId xmlns:a16="http://schemas.microsoft.com/office/drawing/2014/main" id="{F7FDAE58-CC3C-4811-8853-8589B66781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833134">
              <a:off x="602303" y="4652603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75" name="Line 700">
              <a:extLst>
                <a:ext uri="{FF2B5EF4-FFF2-40B4-BE49-F238E27FC236}">
                  <a16:creationId xmlns:a16="http://schemas.microsoft.com/office/drawing/2014/main" id="{904A316C-9C05-45D5-A801-A13354834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7040" y="3106322"/>
              <a:ext cx="549275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76" name="Line 700">
              <a:extLst>
                <a:ext uri="{FF2B5EF4-FFF2-40B4-BE49-F238E27FC236}">
                  <a16:creationId xmlns:a16="http://schemas.microsoft.com/office/drawing/2014/main" id="{63EDB464-7732-480B-99D6-E65686B717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15603" y="3359580"/>
              <a:ext cx="58420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77" name="Text Box 466">
              <a:extLst>
                <a:ext uri="{FF2B5EF4-FFF2-40B4-BE49-F238E27FC236}">
                  <a16:creationId xmlns:a16="http://schemas.microsoft.com/office/drawing/2014/main" id="{666917E3-15CF-49F0-A3F7-378DE1370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878" y="1692458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Agente</a:t>
              </a:r>
            </a:p>
          </p:txBody>
        </p:sp>
        <p:sp>
          <p:nvSpPr>
            <p:cNvPr id="978" name="Text Box 497">
              <a:extLst>
                <a:ext uri="{FF2B5EF4-FFF2-40B4-BE49-F238E27FC236}">
                  <a16:creationId xmlns:a16="http://schemas.microsoft.com/office/drawing/2014/main" id="{FCD6E7D3-D3CD-497F-B97B-88E115790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878" y="1961194"/>
              <a:ext cx="2719387" cy="654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Finalizar automaticamente em Horários Pré-estabelecidos as máquinas que foram desligadas sem registro no sistema.</a:t>
              </a:r>
            </a:p>
            <a:p>
              <a:pPr eaLnBrk="1" hangingPunct="1"/>
              <a:r>
                <a:rPr lang="pt-BR" altLang="pt-BR" sz="900" i="1"/>
                <a:t> Monitoramento das Máquinas Ligadas.</a:t>
              </a:r>
            </a:p>
          </p:txBody>
        </p:sp>
        <p:pic>
          <p:nvPicPr>
            <p:cNvPr id="10" name="Imagem 9" descr="Mouse de computador&#10;&#10;Descrição gerada automaticamente">
              <a:extLst>
                <a:ext uri="{FF2B5EF4-FFF2-40B4-BE49-F238E27FC236}">
                  <a16:creationId xmlns:a16="http://schemas.microsoft.com/office/drawing/2014/main" id="{23194E5B-6741-48BA-B4FB-94782E7A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215" y="1503378"/>
              <a:ext cx="554038" cy="479651"/>
            </a:xfrm>
            <a:prstGeom prst="rect">
              <a:avLst/>
            </a:prstGeom>
          </p:spPr>
        </p:pic>
      </p:grpSp>
      <p:pic>
        <p:nvPicPr>
          <p:cNvPr id="1515" name="Imagem 1514">
            <a:extLst>
              <a:ext uri="{FF2B5EF4-FFF2-40B4-BE49-F238E27FC236}">
                <a16:creationId xmlns:a16="http://schemas.microsoft.com/office/drawing/2014/main" id="{C52A4ECE-E1C1-4A6F-96E8-EEC1EEFD21A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3248">
            <a:off x="5025892" y="4517519"/>
            <a:ext cx="594146" cy="803468"/>
          </a:xfrm>
          <a:prstGeom prst="rect">
            <a:avLst/>
          </a:prstGeom>
        </p:spPr>
      </p:pic>
      <p:sp>
        <p:nvSpPr>
          <p:cNvPr id="1516" name="CaixaDeTexto 1515">
            <a:extLst>
              <a:ext uri="{FF2B5EF4-FFF2-40B4-BE49-F238E27FC236}">
                <a16:creationId xmlns:a16="http://schemas.microsoft.com/office/drawing/2014/main" id="{5A387FC2-6511-45FB-A4B1-B94646733CA5}"/>
              </a:ext>
            </a:extLst>
          </p:cNvPr>
          <p:cNvSpPr txBox="1"/>
          <p:nvPr/>
        </p:nvSpPr>
        <p:spPr>
          <a:xfrm>
            <a:off x="3575105" y="4717801"/>
            <a:ext cx="1255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Tempo de implementação</a:t>
            </a:r>
          </a:p>
        </p:txBody>
      </p:sp>
      <p:sp>
        <p:nvSpPr>
          <p:cNvPr id="1517" name="CaixaDeTexto 1516">
            <a:extLst>
              <a:ext uri="{FF2B5EF4-FFF2-40B4-BE49-F238E27FC236}">
                <a16:creationId xmlns:a16="http://schemas.microsoft.com/office/drawing/2014/main" id="{E0BF587D-E1CC-410A-994F-16B87EDCE65B}"/>
              </a:ext>
            </a:extLst>
          </p:cNvPr>
          <p:cNvSpPr txBox="1"/>
          <p:nvPr/>
        </p:nvSpPr>
        <p:spPr>
          <a:xfrm>
            <a:off x="3200103" y="5023239"/>
            <a:ext cx="164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C00000"/>
                </a:solidFill>
              </a:rPr>
              <a:t>11 Meses</a:t>
            </a:r>
          </a:p>
        </p:txBody>
      </p:sp>
      <p:grpSp>
        <p:nvGrpSpPr>
          <p:cNvPr id="1522" name="Agrupar 1521">
            <a:extLst>
              <a:ext uri="{FF2B5EF4-FFF2-40B4-BE49-F238E27FC236}">
                <a16:creationId xmlns:a16="http://schemas.microsoft.com/office/drawing/2014/main" id="{6197FA8D-7F1C-4EA9-BF16-41450D33A09C}"/>
              </a:ext>
            </a:extLst>
          </p:cNvPr>
          <p:cNvGrpSpPr/>
          <p:nvPr/>
        </p:nvGrpSpPr>
        <p:grpSpPr>
          <a:xfrm>
            <a:off x="-1548680" y="5776857"/>
            <a:ext cx="821677" cy="640131"/>
            <a:chOff x="-330635" y="5729419"/>
            <a:chExt cx="1210196" cy="1049559"/>
          </a:xfrm>
        </p:grpSpPr>
        <p:grpSp>
          <p:nvGrpSpPr>
            <p:cNvPr id="1523" name="Grupo 548">
              <a:extLst>
                <a:ext uri="{FF2B5EF4-FFF2-40B4-BE49-F238E27FC236}">
                  <a16:creationId xmlns:a16="http://schemas.microsoft.com/office/drawing/2014/main" id="{CABB81DB-14E4-4B00-B10F-6A0484BD9CD4}"/>
                </a:ext>
              </a:extLst>
            </p:cNvPr>
            <p:cNvGrpSpPr/>
            <p:nvPr/>
          </p:nvGrpSpPr>
          <p:grpSpPr>
            <a:xfrm>
              <a:off x="15465" y="5914882"/>
              <a:ext cx="864096" cy="864096"/>
              <a:chOff x="2448124" y="1519292"/>
              <a:chExt cx="1260000" cy="1260000"/>
            </a:xfrm>
          </p:grpSpPr>
          <p:sp>
            <p:nvSpPr>
              <p:cNvPr id="1525" name="Freeform 14">
                <a:extLst>
                  <a:ext uri="{FF2B5EF4-FFF2-40B4-BE49-F238E27FC236}">
                    <a16:creationId xmlns:a16="http://schemas.microsoft.com/office/drawing/2014/main" id="{B5DF6661-DFB4-407F-A648-712F5226F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124" y="1519292"/>
                <a:ext cx="1260000" cy="1260000"/>
              </a:xfrm>
              <a:custGeom>
                <a:avLst/>
                <a:gdLst>
                  <a:gd name="T0" fmla="*/ 8699 w 8699"/>
                  <a:gd name="T1" fmla="*/ 4350 h 8699"/>
                  <a:gd name="T2" fmla="*/ 8658 w 8699"/>
                  <a:gd name="T3" fmla="*/ 3763 h 8699"/>
                  <a:gd name="T4" fmla="*/ 8542 w 8699"/>
                  <a:gd name="T5" fmla="*/ 3197 h 8699"/>
                  <a:gd name="T6" fmla="*/ 8355 w 8699"/>
                  <a:gd name="T7" fmla="*/ 2662 h 8699"/>
                  <a:gd name="T8" fmla="*/ 8102 w 8699"/>
                  <a:gd name="T9" fmla="*/ 2159 h 8699"/>
                  <a:gd name="T10" fmla="*/ 7789 w 8699"/>
                  <a:gd name="T11" fmla="*/ 1696 h 8699"/>
                  <a:gd name="T12" fmla="*/ 7420 w 8699"/>
                  <a:gd name="T13" fmla="*/ 1279 h 8699"/>
                  <a:gd name="T14" fmla="*/ 7003 w 8699"/>
                  <a:gd name="T15" fmla="*/ 910 h 8699"/>
                  <a:gd name="T16" fmla="*/ 6540 w 8699"/>
                  <a:gd name="T17" fmla="*/ 597 h 8699"/>
                  <a:gd name="T18" fmla="*/ 6037 w 8699"/>
                  <a:gd name="T19" fmla="*/ 344 h 8699"/>
                  <a:gd name="T20" fmla="*/ 5502 w 8699"/>
                  <a:gd name="T21" fmla="*/ 157 h 8699"/>
                  <a:gd name="T22" fmla="*/ 4936 w 8699"/>
                  <a:gd name="T23" fmla="*/ 41 h 8699"/>
                  <a:gd name="T24" fmla="*/ 4350 w 8699"/>
                  <a:gd name="T25" fmla="*/ 0 h 8699"/>
                  <a:gd name="T26" fmla="*/ 3763 w 8699"/>
                  <a:gd name="T27" fmla="*/ 41 h 8699"/>
                  <a:gd name="T28" fmla="*/ 3197 w 8699"/>
                  <a:gd name="T29" fmla="*/ 157 h 8699"/>
                  <a:gd name="T30" fmla="*/ 2662 w 8699"/>
                  <a:gd name="T31" fmla="*/ 344 h 8699"/>
                  <a:gd name="T32" fmla="*/ 2159 w 8699"/>
                  <a:gd name="T33" fmla="*/ 597 h 8699"/>
                  <a:gd name="T34" fmla="*/ 1696 w 8699"/>
                  <a:gd name="T35" fmla="*/ 910 h 8699"/>
                  <a:gd name="T36" fmla="*/ 1279 w 8699"/>
                  <a:gd name="T37" fmla="*/ 1279 h 8699"/>
                  <a:gd name="T38" fmla="*/ 910 w 8699"/>
                  <a:gd name="T39" fmla="*/ 1696 h 8699"/>
                  <a:gd name="T40" fmla="*/ 597 w 8699"/>
                  <a:gd name="T41" fmla="*/ 2159 h 8699"/>
                  <a:gd name="T42" fmla="*/ 344 w 8699"/>
                  <a:gd name="T43" fmla="*/ 2662 h 8699"/>
                  <a:gd name="T44" fmla="*/ 157 w 8699"/>
                  <a:gd name="T45" fmla="*/ 3197 h 8699"/>
                  <a:gd name="T46" fmla="*/ 41 w 8699"/>
                  <a:gd name="T47" fmla="*/ 3763 h 8699"/>
                  <a:gd name="T48" fmla="*/ 0 w 8699"/>
                  <a:gd name="T49" fmla="*/ 4350 h 8699"/>
                  <a:gd name="T50" fmla="*/ 41 w 8699"/>
                  <a:gd name="T51" fmla="*/ 4936 h 8699"/>
                  <a:gd name="T52" fmla="*/ 157 w 8699"/>
                  <a:gd name="T53" fmla="*/ 5502 h 8699"/>
                  <a:gd name="T54" fmla="*/ 344 w 8699"/>
                  <a:gd name="T55" fmla="*/ 6037 h 8699"/>
                  <a:gd name="T56" fmla="*/ 597 w 8699"/>
                  <a:gd name="T57" fmla="*/ 6540 h 8699"/>
                  <a:gd name="T58" fmla="*/ 910 w 8699"/>
                  <a:gd name="T59" fmla="*/ 7003 h 8699"/>
                  <a:gd name="T60" fmla="*/ 1279 w 8699"/>
                  <a:gd name="T61" fmla="*/ 7420 h 8699"/>
                  <a:gd name="T62" fmla="*/ 1696 w 8699"/>
                  <a:gd name="T63" fmla="*/ 7789 h 8699"/>
                  <a:gd name="T64" fmla="*/ 2159 w 8699"/>
                  <a:gd name="T65" fmla="*/ 8102 h 8699"/>
                  <a:gd name="T66" fmla="*/ 2662 w 8699"/>
                  <a:gd name="T67" fmla="*/ 8355 h 8699"/>
                  <a:gd name="T68" fmla="*/ 3197 w 8699"/>
                  <a:gd name="T69" fmla="*/ 8542 h 8699"/>
                  <a:gd name="T70" fmla="*/ 3763 w 8699"/>
                  <a:gd name="T71" fmla="*/ 8658 h 8699"/>
                  <a:gd name="T72" fmla="*/ 4350 w 8699"/>
                  <a:gd name="T73" fmla="*/ 8699 h 8699"/>
                  <a:gd name="T74" fmla="*/ 4936 w 8699"/>
                  <a:gd name="T75" fmla="*/ 8658 h 8699"/>
                  <a:gd name="T76" fmla="*/ 5502 w 8699"/>
                  <a:gd name="T77" fmla="*/ 8542 h 8699"/>
                  <a:gd name="T78" fmla="*/ 6037 w 8699"/>
                  <a:gd name="T79" fmla="*/ 8355 h 8699"/>
                  <a:gd name="T80" fmla="*/ 6540 w 8699"/>
                  <a:gd name="T81" fmla="*/ 8102 h 8699"/>
                  <a:gd name="T82" fmla="*/ 7003 w 8699"/>
                  <a:gd name="T83" fmla="*/ 7789 h 8699"/>
                  <a:gd name="T84" fmla="*/ 7420 w 8699"/>
                  <a:gd name="T85" fmla="*/ 7419 h 8699"/>
                  <a:gd name="T86" fmla="*/ 7789 w 8699"/>
                  <a:gd name="T87" fmla="*/ 7001 h 8699"/>
                  <a:gd name="T88" fmla="*/ 8102 w 8699"/>
                  <a:gd name="T89" fmla="*/ 6538 h 8699"/>
                  <a:gd name="T90" fmla="*/ 8355 w 8699"/>
                  <a:gd name="T91" fmla="*/ 6037 h 8699"/>
                  <a:gd name="T92" fmla="*/ 8542 w 8699"/>
                  <a:gd name="T93" fmla="*/ 5500 h 8699"/>
                  <a:gd name="T94" fmla="*/ 8658 w 8699"/>
                  <a:gd name="T95" fmla="*/ 4936 h 8699"/>
                  <a:gd name="T96" fmla="*/ 8699 w 8699"/>
                  <a:gd name="T97" fmla="*/ 4350 h 8699"/>
                  <a:gd name="T98" fmla="*/ 8698 w 8699"/>
                  <a:gd name="T99" fmla="*/ 4351 h 8699"/>
                  <a:gd name="T100" fmla="*/ 8698 w 8699"/>
                  <a:gd name="T101" fmla="*/ 4351 h 8699"/>
                  <a:gd name="T102" fmla="*/ 8698 w 8699"/>
                  <a:gd name="T103" fmla="*/ 4351 h 8699"/>
                  <a:gd name="T104" fmla="*/ 8698 w 8699"/>
                  <a:gd name="T105" fmla="*/ 4351 h 8699"/>
                  <a:gd name="T106" fmla="*/ 8698 w 8699"/>
                  <a:gd name="T107" fmla="*/ 4351 h 8699"/>
                  <a:gd name="T108" fmla="*/ 8698 w 8699"/>
                  <a:gd name="T109" fmla="*/ 4351 h 8699"/>
                  <a:gd name="T110" fmla="*/ 8698 w 8699"/>
                  <a:gd name="T111" fmla="*/ 4351 h 8699"/>
                  <a:gd name="T112" fmla="*/ 8698 w 8699"/>
                  <a:gd name="T113" fmla="*/ 4351 h 8699"/>
                  <a:gd name="T114" fmla="*/ 8698 w 8699"/>
                  <a:gd name="T115" fmla="*/ 4351 h 8699"/>
                  <a:gd name="T116" fmla="*/ 8698 w 8699"/>
                  <a:gd name="T117" fmla="*/ 4351 h 8699"/>
                  <a:gd name="T118" fmla="*/ 8698 w 8699"/>
                  <a:gd name="T119" fmla="*/ 4351 h 8699"/>
                  <a:gd name="T120" fmla="*/ 8699 w 8699"/>
                  <a:gd name="T121" fmla="*/ 4350 h 8699"/>
                  <a:gd name="T122" fmla="*/ 8699 w 8699"/>
                  <a:gd name="T123" fmla="*/ 4350 h 869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8699"/>
                  <a:gd name="T187" fmla="*/ 0 h 8699"/>
                  <a:gd name="T188" fmla="*/ 8699 w 8699"/>
                  <a:gd name="T189" fmla="*/ 8699 h 869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8699" h="8699">
                    <a:moveTo>
                      <a:pt x="8699" y="4350"/>
                    </a:moveTo>
                    <a:lnTo>
                      <a:pt x="8658" y="3763"/>
                    </a:lnTo>
                    <a:lnTo>
                      <a:pt x="8542" y="3197"/>
                    </a:lnTo>
                    <a:lnTo>
                      <a:pt x="8355" y="2662"/>
                    </a:lnTo>
                    <a:lnTo>
                      <a:pt x="8102" y="2159"/>
                    </a:lnTo>
                    <a:lnTo>
                      <a:pt x="7789" y="1696"/>
                    </a:lnTo>
                    <a:lnTo>
                      <a:pt x="7420" y="1279"/>
                    </a:lnTo>
                    <a:lnTo>
                      <a:pt x="7003" y="910"/>
                    </a:lnTo>
                    <a:lnTo>
                      <a:pt x="6540" y="597"/>
                    </a:lnTo>
                    <a:lnTo>
                      <a:pt x="6037" y="344"/>
                    </a:lnTo>
                    <a:lnTo>
                      <a:pt x="5502" y="157"/>
                    </a:lnTo>
                    <a:lnTo>
                      <a:pt x="4936" y="41"/>
                    </a:lnTo>
                    <a:lnTo>
                      <a:pt x="4350" y="0"/>
                    </a:lnTo>
                    <a:lnTo>
                      <a:pt x="3763" y="41"/>
                    </a:lnTo>
                    <a:lnTo>
                      <a:pt x="3197" y="157"/>
                    </a:lnTo>
                    <a:lnTo>
                      <a:pt x="2662" y="344"/>
                    </a:lnTo>
                    <a:lnTo>
                      <a:pt x="2159" y="597"/>
                    </a:lnTo>
                    <a:lnTo>
                      <a:pt x="1696" y="910"/>
                    </a:lnTo>
                    <a:lnTo>
                      <a:pt x="1279" y="1279"/>
                    </a:lnTo>
                    <a:lnTo>
                      <a:pt x="910" y="1696"/>
                    </a:lnTo>
                    <a:lnTo>
                      <a:pt x="597" y="2159"/>
                    </a:lnTo>
                    <a:lnTo>
                      <a:pt x="344" y="2662"/>
                    </a:lnTo>
                    <a:lnTo>
                      <a:pt x="157" y="3197"/>
                    </a:lnTo>
                    <a:lnTo>
                      <a:pt x="41" y="3763"/>
                    </a:lnTo>
                    <a:lnTo>
                      <a:pt x="0" y="4350"/>
                    </a:lnTo>
                    <a:lnTo>
                      <a:pt x="41" y="4936"/>
                    </a:lnTo>
                    <a:lnTo>
                      <a:pt x="157" y="5502"/>
                    </a:lnTo>
                    <a:lnTo>
                      <a:pt x="344" y="6037"/>
                    </a:lnTo>
                    <a:lnTo>
                      <a:pt x="597" y="6540"/>
                    </a:lnTo>
                    <a:lnTo>
                      <a:pt x="910" y="7003"/>
                    </a:lnTo>
                    <a:lnTo>
                      <a:pt x="1279" y="7420"/>
                    </a:lnTo>
                    <a:lnTo>
                      <a:pt x="1696" y="7789"/>
                    </a:lnTo>
                    <a:lnTo>
                      <a:pt x="2159" y="8102"/>
                    </a:lnTo>
                    <a:lnTo>
                      <a:pt x="2662" y="8355"/>
                    </a:lnTo>
                    <a:lnTo>
                      <a:pt x="3197" y="8542"/>
                    </a:lnTo>
                    <a:lnTo>
                      <a:pt x="3763" y="8658"/>
                    </a:lnTo>
                    <a:lnTo>
                      <a:pt x="4350" y="8699"/>
                    </a:lnTo>
                    <a:lnTo>
                      <a:pt x="4936" y="8658"/>
                    </a:lnTo>
                    <a:lnTo>
                      <a:pt x="5502" y="8542"/>
                    </a:lnTo>
                    <a:lnTo>
                      <a:pt x="6037" y="8355"/>
                    </a:lnTo>
                    <a:lnTo>
                      <a:pt x="6540" y="8102"/>
                    </a:lnTo>
                    <a:lnTo>
                      <a:pt x="7003" y="7789"/>
                    </a:lnTo>
                    <a:lnTo>
                      <a:pt x="7420" y="7419"/>
                    </a:lnTo>
                    <a:lnTo>
                      <a:pt x="7789" y="7001"/>
                    </a:lnTo>
                    <a:lnTo>
                      <a:pt x="8102" y="6538"/>
                    </a:lnTo>
                    <a:lnTo>
                      <a:pt x="8355" y="6037"/>
                    </a:lnTo>
                    <a:lnTo>
                      <a:pt x="8542" y="5500"/>
                    </a:lnTo>
                    <a:lnTo>
                      <a:pt x="8658" y="4936"/>
                    </a:lnTo>
                    <a:lnTo>
                      <a:pt x="8699" y="4350"/>
                    </a:lnTo>
                    <a:lnTo>
                      <a:pt x="8698" y="4351"/>
                    </a:lnTo>
                    <a:lnTo>
                      <a:pt x="8699" y="435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 sz="1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1526" name="Grupo 13">
                <a:extLst>
                  <a:ext uri="{FF2B5EF4-FFF2-40B4-BE49-F238E27FC236}">
                    <a16:creationId xmlns:a16="http://schemas.microsoft.com/office/drawing/2014/main" id="{2AF43BC3-2D21-4448-A612-0FFF66F1CDB1}"/>
                  </a:ext>
                </a:extLst>
              </p:cNvPr>
              <p:cNvGrpSpPr/>
              <p:nvPr/>
            </p:nvGrpSpPr>
            <p:grpSpPr>
              <a:xfrm>
                <a:off x="2739915" y="1864901"/>
                <a:ext cx="676419" cy="548003"/>
                <a:chOff x="2739915" y="1801293"/>
                <a:chExt cx="676419" cy="548003"/>
              </a:xfrm>
            </p:grpSpPr>
            <p:sp>
              <p:nvSpPr>
                <p:cNvPr id="1530" name="Freeform 23">
                  <a:extLst>
                    <a:ext uri="{FF2B5EF4-FFF2-40B4-BE49-F238E27FC236}">
                      <a16:creationId xmlns:a16="http://schemas.microsoft.com/office/drawing/2014/main" id="{9A05D66E-8D63-4A45-AEFA-1890C548F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735" y="1801517"/>
                  <a:ext cx="372558" cy="347775"/>
                </a:xfrm>
                <a:custGeom>
                  <a:avLst/>
                  <a:gdLst>
                    <a:gd name="T0" fmla="*/ 2639 w 2639"/>
                    <a:gd name="T1" fmla="*/ 1320 h 2638"/>
                    <a:gd name="T2" fmla="*/ 2626 w 2639"/>
                    <a:gd name="T3" fmla="*/ 1141 h 2638"/>
                    <a:gd name="T4" fmla="*/ 2591 w 2639"/>
                    <a:gd name="T5" fmla="*/ 971 h 2638"/>
                    <a:gd name="T6" fmla="*/ 2534 w 2639"/>
                    <a:gd name="T7" fmla="*/ 809 h 2638"/>
                    <a:gd name="T8" fmla="*/ 2457 w 2639"/>
                    <a:gd name="T9" fmla="*/ 656 h 2638"/>
                    <a:gd name="T10" fmla="*/ 2362 w 2639"/>
                    <a:gd name="T11" fmla="*/ 516 h 2638"/>
                    <a:gd name="T12" fmla="*/ 2250 w 2639"/>
                    <a:gd name="T13" fmla="*/ 388 h 2638"/>
                    <a:gd name="T14" fmla="*/ 2123 w 2639"/>
                    <a:gd name="T15" fmla="*/ 276 h 2638"/>
                    <a:gd name="T16" fmla="*/ 1983 w 2639"/>
                    <a:gd name="T17" fmla="*/ 182 h 2638"/>
                    <a:gd name="T18" fmla="*/ 1830 w 2639"/>
                    <a:gd name="T19" fmla="*/ 105 h 2638"/>
                    <a:gd name="T20" fmla="*/ 1668 w 2639"/>
                    <a:gd name="T21" fmla="*/ 48 h 2638"/>
                    <a:gd name="T22" fmla="*/ 1497 w 2639"/>
                    <a:gd name="T23" fmla="*/ 13 h 2638"/>
                    <a:gd name="T24" fmla="*/ 1319 w 2639"/>
                    <a:gd name="T25" fmla="*/ 0 h 2638"/>
                    <a:gd name="T26" fmla="*/ 1142 w 2639"/>
                    <a:gd name="T27" fmla="*/ 13 h 2638"/>
                    <a:gd name="T28" fmla="*/ 970 w 2639"/>
                    <a:gd name="T29" fmla="*/ 48 h 2638"/>
                    <a:gd name="T30" fmla="*/ 808 w 2639"/>
                    <a:gd name="T31" fmla="*/ 105 h 2638"/>
                    <a:gd name="T32" fmla="*/ 656 w 2639"/>
                    <a:gd name="T33" fmla="*/ 182 h 2638"/>
                    <a:gd name="T34" fmla="*/ 515 w 2639"/>
                    <a:gd name="T35" fmla="*/ 276 h 2638"/>
                    <a:gd name="T36" fmla="*/ 389 w 2639"/>
                    <a:gd name="T37" fmla="*/ 388 h 2638"/>
                    <a:gd name="T38" fmla="*/ 277 w 2639"/>
                    <a:gd name="T39" fmla="*/ 516 h 2638"/>
                    <a:gd name="T40" fmla="*/ 183 w 2639"/>
                    <a:gd name="T41" fmla="*/ 656 h 2638"/>
                    <a:gd name="T42" fmla="*/ 106 w 2639"/>
                    <a:gd name="T43" fmla="*/ 809 h 2638"/>
                    <a:gd name="T44" fmla="*/ 48 w 2639"/>
                    <a:gd name="T45" fmla="*/ 971 h 2638"/>
                    <a:gd name="T46" fmla="*/ 14 w 2639"/>
                    <a:gd name="T47" fmla="*/ 1141 h 2638"/>
                    <a:gd name="T48" fmla="*/ 0 w 2639"/>
                    <a:gd name="T49" fmla="*/ 1320 h 2638"/>
                    <a:gd name="T50" fmla="*/ 14 w 2639"/>
                    <a:gd name="T51" fmla="*/ 1499 h 2638"/>
                    <a:gd name="T52" fmla="*/ 48 w 2639"/>
                    <a:gd name="T53" fmla="*/ 1670 h 2638"/>
                    <a:gd name="T54" fmla="*/ 106 w 2639"/>
                    <a:gd name="T55" fmla="*/ 1833 h 2638"/>
                    <a:gd name="T56" fmla="*/ 183 w 2639"/>
                    <a:gd name="T57" fmla="*/ 1985 h 2638"/>
                    <a:gd name="T58" fmla="*/ 277 w 2639"/>
                    <a:gd name="T59" fmla="*/ 2126 h 2638"/>
                    <a:gd name="T60" fmla="*/ 389 w 2639"/>
                    <a:gd name="T61" fmla="*/ 2252 h 2638"/>
                    <a:gd name="T62" fmla="*/ 515 w 2639"/>
                    <a:gd name="T63" fmla="*/ 2364 h 2638"/>
                    <a:gd name="T64" fmla="*/ 656 w 2639"/>
                    <a:gd name="T65" fmla="*/ 2459 h 2638"/>
                    <a:gd name="T66" fmla="*/ 808 w 2639"/>
                    <a:gd name="T67" fmla="*/ 2533 h 2638"/>
                    <a:gd name="T68" fmla="*/ 970 w 2639"/>
                    <a:gd name="T69" fmla="*/ 2590 h 2638"/>
                    <a:gd name="T70" fmla="*/ 1142 w 2639"/>
                    <a:gd name="T71" fmla="*/ 2625 h 2638"/>
                    <a:gd name="T72" fmla="*/ 1319 w 2639"/>
                    <a:gd name="T73" fmla="*/ 2638 h 2638"/>
                    <a:gd name="T74" fmla="*/ 1497 w 2639"/>
                    <a:gd name="T75" fmla="*/ 2625 h 2638"/>
                    <a:gd name="T76" fmla="*/ 1669 w 2639"/>
                    <a:gd name="T77" fmla="*/ 2590 h 2638"/>
                    <a:gd name="T78" fmla="*/ 1831 w 2639"/>
                    <a:gd name="T79" fmla="*/ 2533 h 2638"/>
                    <a:gd name="T80" fmla="*/ 1983 w 2639"/>
                    <a:gd name="T81" fmla="*/ 2459 h 2638"/>
                    <a:gd name="T82" fmla="*/ 2124 w 2639"/>
                    <a:gd name="T83" fmla="*/ 2363 h 2638"/>
                    <a:gd name="T84" fmla="*/ 2250 w 2639"/>
                    <a:gd name="T85" fmla="*/ 2251 h 2638"/>
                    <a:gd name="T86" fmla="*/ 2362 w 2639"/>
                    <a:gd name="T87" fmla="*/ 2125 h 2638"/>
                    <a:gd name="T88" fmla="*/ 2458 w 2639"/>
                    <a:gd name="T89" fmla="*/ 1985 h 2638"/>
                    <a:gd name="T90" fmla="*/ 2534 w 2639"/>
                    <a:gd name="T91" fmla="*/ 1832 h 2638"/>
                    <a:gd name="T92" fmla="*/ 2591 w 2639"/>
                    <a:gd name="T93" fmla="*/ 1670 h 2638"/>
                    <a:gd name="T94" fmla="*/ 2626 w 2639"/>
                    <a:gd name="T95" fmla="*/ 1498 h 2638"/>
                    <a:gd name="T96" fmla="*/ 2639 w 2639"/>
                    <a:gd name="T97" fmla="*/ 1320 h 2638"/>
                    <a:gd name="T98" fmla="*/ 2638 w 2639"/>
                    <a:gd name="T99" fmla="*/ 1321 h 2638"/>
                    <a:gd name="T100" fmla="*/ 2638 w 2639"/>
                    <a:gd name="T101" fmla="*/ 1321 h 2638"/>
                    <a:gd name="T102" fmla="*/ 2638 w 2639"/>
                    <a:gd name="T103" fmla="*/ 1321 h 2638"/>
                    <a:gd name="T104" fmla="*/ 2638 w 2639"/>
                    <a:gd name="T105" fmla="*/ 1321 h 2638"/>
                    <a:gd name="T106" fmla="*/ 2638 w 2639"/>
                    <a:gd name="T107" fmla="*/ 1321 h 2638"/>
                    <a:gd name="T108" fmla="*/ 2638 w 2639"/>
                    <a:gd name="T109" fmla="*/ 1321 h 2638"/>
                    <a:gd name="T110" fmla="*/ 2638 w 2639"/>
                    <a:gd name="T111" fmla="*/ 1321 h 2638"/>
                    <a:gd name="T112" fmla="*/ 2638 w 2639"/>
                    <a:gd name="T113" fmla="*/ 1321 h 2638"/>
                    <a:gd name="T114" fmla="*/ 2638 w 2639"/>
                    <a:gd name="T115" fmla="*/ 1321 h 2638"/>
                    <a:gd name="T116" fmla="*/ 2638 w 2639"/>
                    <a:gd name="T117" fmla="*/ 1321 h 2638"/>
                    <a:gd name="T118" fmla="*/ 2638 w 2639"/>
                    <a:gd name="T119" fmla="*/ 1321 h 2638"/>
                    <a:gd name="T120" fmla="*/ 2639 w 2639"/>
                    <a:gd name="T121" fmla="*/ 1320 h 2638"/>
                    <a:gd name="T122" fmla="*/ 2639 w 2639"/>
                    <a:gd name="T123" fmla="*/ 1320 h 263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639"/>
                    <a:gd name="T187" fmla="*/ 0 h 2638"/>
                    <a:gd name="T188" fmla="*/ 2639 w 2639"/>
                    <a:gd name="T189" fmla="*/ 2638 h 263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639" h="2638">
                      <a:moveTo>
                        <a:pt x="2639" y="1320"/>
                      </a:moveTo>
                      <a:lnTo>
                        <a:pt x="2626" y="1141"/>
                      </a:lnTo>
                      <a:lnTo>
                        <a:pt x="2591" y="971"/>
                      </a:lnTo>
                      <a:lnTo>
                        <a:pt x="2534" y="809"/>
                      </a:lnTo>
                      <a:lnTo>
                        <a:pt x="2457" y="656"/>
                      </a:lnTo>
                      <a:lnTo>
                        <a:pt x="2362" y="516"/>
                      </a:lnTo>
                      <a:lnTo>
                        <a:pt x="2250" y="388"/>
                      </a:lnTo>
                      <a:lnTo>
                        <a:pt x="2123" y="276"/>
                      </a:lnTo>
                      <a:lnTo>
                        <a:pt x="1983" y="182"/>
                      </a:lnTo>
                      <a:lnTo>
                        <a:pt x="1830" y="105"/>
                      </a:lnTo>
                      <a:lnTo>
                        <a:pt x="1668" y="48"/>
                      </a:lnTo>
                      <a:lnTo>
                        <a:pt x="1497" y="13"/>
                      </a:lnTo>
                      <a:lnTo>
                        <a:pt x="1319" y="0"/>
                      </a:lnTo>
                      <a:lnTo>
                        <a:pt x="1142" y="13"/>
                      </a:lnTo>
                      <a:lnTo>
                        <a:pt x="970" y="48"/>
                      </a:lnTo>
                      <a:lnTo>
                        <a:pt x="808" y="105"/>
                      </a:lnTo>
                      <a:lnTo>
                        <a:pt x="656" y="182"/>
                      </a:lnTo>
                      <a:lnTo>
                        <a:pt x="515" y="276"/>
                      </a:lnTo>
                      <a:lnTo>
                        <a:pt x="389" y="388"/>
                      </a:lnTo>
                      <a:lnTo>
                        <a:pt x="277" y="516"/>
                      </a:lnTo>
                      <a:lnTo>
                        <a:pt x="183" y="656"/>
                      </a:lnTo>
                      <a:lnTo>
                        <a:pt x="106" y="809"/>
                      </a:lnTo>
                      <a:lnTo>
                        <a:pt x="48" y="971"/>
                      </a:lnTo>
                      <a:lnTo>
                        <a:pt x="14" y="1141"/>
                      </a:lnTo>
                      <a:lnTo>
                        <a:pt x="0" y="1320"/>
                      </a:lnTo>
                      <a:lnTo>
                        <a:pt x="14" y="1499"/>
                      </a:lnTo>
                      <a:lnTo>
                        <a:pt x="48" y="1670"/>
                      </a:lnTo>
                      <a:lnTo>
                        <a:pt x="106" y="1833"/>
                      </a:lnTo>
                      <a:lnTo>
                        <a:pt x="183" y="1985"/>
                      </a:lnTo>
                      <a:lnTo>
                        <a:pt x="277" y="2126"/>
                      </a:lnTo>
                      <a:lnTo>
                        <a:pt x="389" y="2252"/>
                      </a:lnTo>
                      <a:lnTo>
                        <a:pt x="515" y="2364"/>
                      </a:lnTo>
                      <a:lnTo>
                        <a:pt x="656" y="2459"/>
                      </a:lnTo>
                      <a:lnTo>
                        <a:pt x="808" y="2533"/>
                      </a:lnTo>
                      <a:lnTo>
                        <a:pt x="970" y="2590"/>
                      </a:lnTo>
                      <a:lnTo>
                        <a:pt x="1142" y="2625"/>
                      </a:lnTo>
                      <a:lnTo>
                        <a:pt x="1319" y="2638"/>
                      </a:lnTo>
                      <a:lnTo>
                        <a:pt x="1497" y="2625"/>
                      </a:lnTo>
                      <a:lnTo>
                        <a:pt x="1669" y="2590"/>
                      </a:lnTo>
                      <a:lnTo>
                        <a:pt x="1831" y="2533"/>
                      </a:lnTo>
                      <a:lnTo>
                        <a:pt x="1983" y="2459"/>
                      </a:lnTo>
                      <a:lnTo>
                        <a:pt x="2124" y="2363"/>
                      </a:lnTo>
                      <a:lnTo>
                        <a:pt x="2250" y="2251"/>
                      </a:lnTo>
                      <a:lnTo>
                        <a:pt x="2362" y="2125"/>
                      </a:lnTo>
                      <a:lnTo>
                        <a:pt x="2458" y="1985"/>
                      </a:lnTo>
                      <a:lnTo>
                        <a:pt x="2534" y="1832"/>
                      </a:lnTo>
                      <a:lnTo>
                        <a:pt x="2591" y="1670"/>
                      </a:lnTo>
                      <a:lnTo>
                        <a:pt x="2626" y="1498"/>
                      </a:lnTo>
                      <a:lnTo>
                        <a:pt x="2639" y="1320"/>
                      </a:lnTo>
                      <a:lnTo>
                        <a:pt x="2638" y="1321"/>
                      </a:lnTo>
                      <a:lnTo>
                        <a:pt x="2639" y="13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1" name="Freeform 24">
                  <a:extLst>
                    <a:ext uri="{FF2B5EF4-FFF2-40B4-BE49-F238E27FC236}">
                      <a16:creationId xmlns:a16="http://schemas.microsoft.com/office/drawing/2014/main" id="{6F69F525-2856-4886-BC02-9B967F22B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735" y="1801517"/>
                  <a:ext cx="372558" cy="347775"/>
                </a:xfrm>
                <a:custGeom>
                  <a:avLst/>
                  <a:gdLst>
                    <a:gd name="T0" fmla="*/ 2639 w 2639"/>
                    <a:gd name="T1" fmla="*/ 1320 h 2638"/>
                    <a:gd name="T2" fmla="*/ 2626 w 2639"/>
                    <a:gd name="T3" fmla="*/ 1141 h 2638"/>
                    <a:gd name="T4" fmla="*/ 2591 w 2639"/>
                    <a:gd name="T5" fmla="*/ 971 h 2638"/>
                    <a:gd name="T6" fmla="*/ 2534 w 2639"/>
                    <a:gd name="T7" fmla="*/ 809 h 2638"/>
                    <a:gd name="T8" fmla="*/ 2457 w 2639"/>
                    <a:gd name="T9" fmla="*/ 656 h 2638"/>
                    <a:gd name="T10" fmla="*/ 2362 w 2639"/>
                    <a:gd name="T11" fmla="*/ 516 h 2638"/>
                    <a:gd name="T12" fmla="*/ 2250 w 2639"/>
                    <a:gd name="T13" fmla="*/ 388 h 2638"/>
                    <a:gd name="T14" fmla="*/ 2123 w 2639"/>
                    <a:gd name="T15" fmla="*/ 276 h 2638"/>
                    <a:gd name="T16" fmla="*/ 1983 w 2639"/>
                    <a:gd name="T17" fmla="*/ 182 h 2638"/>
                    <a:gd name="T18" fmla="*/ 1830 w 2639"/>
                    <a:gd name="T19" fmla="*/ 105 h 2638"/>
                    <a:gd name="T20" fmla="*/ 1668 w 2639"/>
                    <a:gd name="T21" fmla="*/ 48 h 2638"/>
                    <a:gd name="T22" fmla="*/ 1497 w 2639"/>
                    <a:gd name="T23" fmla="*/ 13 h 2638"/>
                    <a:gd name="T24" fmla="*/ 1319 w 2639"/>
                    <a:gd name="T25" fmla="*/ 0 h 2638"/>
                    <a:gd name="T26" fmla="*/ 1142 w 2639"/>
                    <a:gd name="T27" fmla="*/ 13 h 2638"/>
                    <a:gd name="T28" fmla="*/ 970 w 2639"/>
                    <a:gd name="T29" fmla="*/ 48 h 2638"/>
                    <a:gd name="T30" fmla="*/ 808 w 2639"/>
                    <a:gd name="T31" fmla="*/ 105 h 2638"/>
                    <a:gd name="T32" fmla="*/ 656 w 2639"/>
                    <a:gd name="T33" fmla="*/ 182 h 2638"/>
                    <a:gd name="T34" fmla="*/ 515 w 2639"/>
                    <a:gd name="T35" fmla="*/ 276 h 2638"/>
                    <a:gd name="T36" fmla="*/ 389 w 2639"/>
                    <a:gd name="T37" fmla="*/ 388 h 2638"/>
                    <a:gd name="T38" fmla="*/ 277 w 2639"/>
                    <a:gd name="T39" fmla="*/ 516 h 2638"/>
                    <a:gd name="T40" fmla="*/ 183 w 2639"/>
                    <a:gd name="T41" fmla="*/ 656 h 2638"/>
                    <a:gd name="T42" fmla="*/ 106 w 2639"/>
                    <a:gd name="T43" fmla="*/ 809 h 2638"/>
                    <a:gd name="T44" fmla="*/ 48 w 2639"/>
                    <a:gd name="T45" fmla="*/ 971 h 2638"/>
                    <a:gd name="T46" fmla="*/ 14 w 2639"/>
                    <a:gd name="T47" fmla="*/ 1141 h 2638"/>
                    <a:gd name="T48" fmla="*/ 0 w 2639"/>
                    <a:gd name="T49" fmla="*/ 1320 h 2638"/>
                    <a:gd name="T50" fmla="*/ 14 w 2639"/>
                    <a:gd name="T51" fmla="*/ 1499 h 2638"/>
                    <a:gd name="T52" fmla="*/ 48 w 2639"/>
                    <a:gd name="T53" fmla="*/ 1670 h 2638"/>
                    <a:gd name="T54" fmla="*/ 106 w 2639"/>
                    <a:gd name="T55" fmla="*/ 1833 h 2638"/>
                    <a:gd name="T56" fmla="*/ 183 w 2639"/>
                    <a:gd name="T57" fmla="*/ 1985 h 2638"/>
                    <a:gd name="T58" fmla="*/ 277 w 2639"/>
                    <a:gd name="T59" fmla="*/ 2126 h 2638"/>
                    <a:gd name="T60" fmla="*/ 389 w 2639"/>
                    <a:gd name="T61" fmla="*/ 2252 h 2638"/>
                    <a:gd name="T62" fmla="*/ 515 w 2639"/>
                    <a:gd name="T63" fmla="*/ 2364 h 2638"/>
                    <a:gd name="T64" fmla="*/ 656 w 2639"/>
                    <a:gd name="T65" fmla="*/ 2459 h 2638"/>
                    <a:gd name="T66" fmla="*/ 808 w 2639"/>
                    <a:gd name="T67" fmla="*/ 2533 h 2638"/>
                    <a:gd name="T68" fmla="*/ 970 w 2639"/>
                    <a:gd name="T69" fmla="*/ 2590 h 2638"/>
                    <a:gd name="T70" fmla="*/ 1142 w 2639"/>
                    <a:gd name="T71" fmla="*/ 2625 h 2638"/>
                    <a:gd name="T72" fmla="*/ 1319 w 2639"/>
                    <a:gd name="T73" fmla="*/ 2638 h 2638"/>
                    <a:gd name="T74" fmla="*/ 1497 w 2639"/>
                    <a:gd name="T75" fmla="*/ 2625 h 2638"/>
                    <a:gd name="T76" fmla="*/ 1669 w 2639"/>
                    <a:gd name="T77" fmla="*/ 2590 h 2638"/>
                    <a:gd name="T78" fmla="*/ 1831 w 2639"/>
                    <a:gd name="T79" fmla="*/ 2533 h 2638"/>
                    <a:gd name="T80" fmla="*/ 1983 w 2639"/>
                    <a:gd name="T81" fmla="*/ 2459 h 2638"/>
                    <a:gd name="T82" fmla="*/ 2124 w 2639"/>
                    <a:gd name="T83" fmla="*/ 2363 h 2638"/>
                    <a:gd name="T84" fmla="*/ 2250 w 2639"/>
                    <a:gd name="T85" fmla="*/ 2251 h 2638"/>
                    <a:gd name="T86" fmla="*/ 2362 w 2639"/>
                    <a:gd name="T87" fmla="*/ 2125 h 2638"/>
                    <a:gd name="T88" fmla="*/ 2458 w 2639"/>
                    <a:gd name="T89" fmla="*/ 1985 h 2638"/>
                    <a:gd name="T90" fmla="*/ 2534 w 2639"/>
                    <a:gd name="T91" fmla="*/ 1832 h 2638"/>
                    <a:gd name="T92" fmla="*/ 2591 w 2639"/>
                    <a:gd name="T93" fmla="*/ 1670 h 2638"/>
                    <a:gd name="T94" fmla="*/ 2626 w 2639"/>
                    <a:gd name="T95" fmla="*/ 1498 h 2638"/>
                    <a:gd name="T96" fmla="*/ 2639 w 2639"/>
                    <a:gd name="T97" fmla="*/ 1320 h 2638"/>
                    <a:gd name="T98" fmla="*/ 2638 w 2639"/>
                    <a:gd name="T99" fmla="*/ 1321 h 2638"/>
                    <a:gd name="T100" fmla="*/ 2638 w 2639"/>
                    <a:gd name="T101" fmla="*/ 1321 h 2638"/>
                    <a:gd name="T102" fmla="*/ 2638 w 2639"/>
                    <a:gd name="T103" fmla="*/ 1321 h 2638"/>
                    <a:gd name="T104" fmla="*/ 2638 w 2639"/>
                    <a:gd name="T105" fmla="*/ 1321 h 2638"/>
                    <a:gd name="T106" fmla="*/ 2638 w 2639"/>
                    <a:gd name="T107" fmla="*/ 1321 h 2638"/>
                    <a:gd name="T108" fmla="*/ 2638 w 2639"/>
                    <a:gd name="T109" fmla="*/ 1321 h 2638"/>
                    <a:gd name="T110" fmla="*/ 2638 w 2639"/>
                    <a:gd name="T111" fmla="*/ 1321 h 2638"/>
                    <a:gd name="T112" fmla="*/ 2638 w 2639"/>
                    <a:gd name="T113" fmla="*/ 1321 h 2638"/>
                    <a:gd name="T114" fmla="*/ 2638 w 2639"/>
                    <a:gd name="T115" fmla="*/ 1321 h 2638"/>
                    <a:gd name="T116" fmla="*/ 2638 w 2639"/>
                    <a:gd name="T117" fmla="*/ 1321 h 2638"/>
                    <a:gd name="T118" fmla="*/ 2638 w 2639"/>
                    <a:gd name="T119" fmla="*/ 1321 h 2638"/>
                    <a:gd name="T120" fmla="*/ 2639 w 2639"/>
                    <a:gd name="T121" fmla="*/ 1320 h 2638"/>
                    <a:gd name="T122" fmla="*/ 2639 w 2639"/>
                    <a:gd name="T123" fmla="*/ 1320 h 263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639"/>
                    <a:gd name="T187" fmla="*/ 0 h 2638"/>
                    <a:gd name="T188" fmla="*/ 2639 w 2639"/>
                    <a:gd name="T189" fmla="*/ 2638 h 263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639" h="2638">
                      <a:moveTo>
                        <a:pt x="2639" y="1320"/>
                      </a:moveTo>
                      <a:lnTo>
                        <a:pt x="2626" y="1141"/>
                      </a:lnTo>
                      <a:lnTo>
                        <a:pt x="2591" y="971"/>
                      </a:lnTo>
                      <a:lnTo>
                        <a:pt x="2534" y="809"/>
                      </a:lnTo>
                      <a:lnTo>
                        <a:pt x="2457" y="656"/>
                      </a:lnTo>
                      <a:lnTo>
                        <a:pt x="2362" y="516"/>
                      </a:lnTo>
                      <a:lnTo>
                        <a:pt x="2250" y="388"/>
                      </a:lnTo>
                      <a:lnTo>
                        <a:pt x="2123" y="276"/>
                      </a:lnTo>
                      <a:lnTo>
                        <a:pt x="1983" y="182"/>
                      </a:lnTo>
                      <a:lnTo>
                        <a:pt x="1830" y="105"/>
                      </a:lnTo>
                      <a:lnTo>
                        <a:pt x="1668" y="48"/>
                      </a:lnTo>
                      <a:lnTo>
                        <a:pt x="1497" y="13"/>
                      </a:lnTo>
                      <a:lnTo>
                        <a:pt x="1319" y="0"/>
                      </a:lnTo>
                      <a:lnTo>
                        <a:pt x="1142" y="13"/>
                      </a:lnTo>
                      <a:lnTo>
                        <a:pt x="970" y="48"/>
                      </a:lnTo>
                      <a:lnTo>
                        <a:pt x="808" y="105"/>
                      </a:lnTo>
                      <a:lnTo>
                        <a:pt x="656" y="182"/>
                      </a:lnTo>
                      <a:lnTo>
                        <a:pt x="515" y="276"/>
                      </a:lnTo>
                      <a:lnTo>
                        <a:pt x="389" y="388"/>
                      </a:lnTo>
                      <a:lnTo>
                        <a:pt x="277" y="516"/>
                      </a:lnTo>
                      <a:lnTo>
                        <a:pt x="183" y="656"/>
                      </a:lnTo>
                      <a:lnTo>
                        <a:pt x="106" y="809"/>
                      </a:lnTo>
                      <a:lnTo>
                        <a:pt x="48" y="971"/>
                      </a:lnTo>
                      <a:lnTo>
                        <a:pt x="14" y="1141"/>
                      </a:lnTo>
                      <a:lnTo>
                        <a:pt x="0" y="1320"/>
                      </a:lnTo>
                      <a:lnTo>
                        <a:pt x="14" y="1499"/>
                      </a:lnTo>
                      <a:lnTo>
                        <a:pt x="48" y="1670"/>
                      </a:lnTo>
                      <a:lnTo>
                        <a:pt x="106" y="1833"/>
                      </a:lnTo>
                      <a:lnTo>
                        <a:pt x="183" y="1985"/>
                      </a:lnTo>
                      <a:lnTo>
                        <a:pt x="277" y="2126"/>
                      </a:lnTo>
                      <a:lnTo>
                        <a:pt x="389" y="2252"/>
                      </a:lnTo>
                      <a:lnTo>
                        <a:pt x="515" y="2364"/>
                      </a:lnTo>
                      <a:lnTo>
                        <a:pt x="656" y="2459"/>
                      </a:lnTo>
                      <a:lnTo>
                        <a:pt x="808" y="2533"/>
                      </a:lnTo>
                      <a:lnTo>
                        <a:pt x="970" y="2590"/>
                      </a:lnTo>
                      <a:lnTo>
                        <a:pt x="1142" y="2625"/>
                      </a:lnTo>
                      <a:lnTo>
                        <a:pt x="1319" y="2638"/>
                      </a:lnTo>
                      <a:lnTo>
                        <a:pt x="1497" y="2625"/>
                      </a:lnTo>
                      <a:lnTo>
                        <a:pt x="1669" y="2590"/>
                      </a:lnTo>
                      <a:lnTo>
                        <a:pt x="1831" y="2533"/>
                      </a:lnTo>
                      <a:lnTo>
                        <a:pt x="1983" y="2459"/>
                      </a:lnTo>
                      <a:lnTo>
                        <a:pt x="2124" y="2363"/>
                      </a:lnTo>
                      <a:lnTo>
                        <a:pt x="2250" y="2251"/>
                      </a:lnTo>
                      <a:lnTo>
                        <a:pt x="2362" y="2125"/>
                      </a:lnTo>
                      <a:lnTo>
                        <a:pt x="2458" y="1985"/>
                      </a:lnTo>
                      <a:lnTo>
                        <a:pt x="2534" y="1832"/>
                      </a:lnTo>
                      <a:lnTo>
                        <a:pt x="2591" y="1670"/>
                      </a:lnTo>
                      <a:lnTo>
                        <a:pt x="2626" y="1498"/>
                      </a:lnTo>
                      <a:lnTo>
                        <a:pt x="2639" y="1320"/>
                      </a:lnTo>
                      <a:lnTo>
                        <a:pt x="2638" y="1321"/>
                      </a:lnTo>
                      <a:lnTo>
                        <a:pt x="2639" y="132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2" name="Freeform 25">
                  <a:extLst>
                    <a:ext uri="{FF2B5EF4-FFF2-40B4-BE49-F238E27FC236}">
                      <a16:creationId xmlns:a16="http://schemas.microsoft.com/office/drawing/2014/main" id="{CDF071E3-EFCA-4A8F-94F3-C079898DD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501" y="1801293"/>
                  <a:ext cx="373027" cy="197772"/>
                </a:xfrm>
                <a:custGeom>
                  <a:avLst/>
                  <a:gdLst>
                    <a:gd name="T0" fmla="*/ 2639 w 2641"/>
                    <a:gd name="T1" fmla="*/ 1322 h 1501"/>
                    <a:gd name="T2" fmla="*/ 2641 w 2641"/>
                    <a:gd name="T3" fmla="*/ 1322 h 1501"/>
                    <a:gd name="T4" fmla="*/ 2628 w 2641"/>
                    <a:gd name="T5" fmla="*/ 1143 h 1501"/>
                    <a:gd name="T6" fmla="*/ 2593 w 2641"/>
                    <a:gd name="T7" fmla="*/ 973 h 1501"/>
                    <a:gd name="T8" fmla="*/ 2536 w 2641"/>
                    <a:gd name="T9" fmla="*/ 811 h 1501"/>
                    <a:gd name="T10" fmla="*/ 2458 w 2641"/>
                    <a:gd name="T11" fmla="*/ 654 h 1501"/>
                    <a:gd name="T12" fmla="*/ 2364 w 2641"/>
                    <a:gd name="T13" fmla="*/ 517 h 1501"/>
                    <a:gd name="T14" fmla="*/ 2253 w 2641"/>
                    <a:gd name="T15" fmla="*/ 389 h 1501"/>
                    <a:gd name="T16" fmla="*/ 2125 w 2641"/>
                    <a:gd name="T17" fmla="*/ 277 h 1501"/>
                    <a:gd name="T18" fmla="*/ 1988 w 2641"/>
                    <a:gd name="T19" fmla="*/ 184 h 1501"/>
                    <a:gd name="T20" fmla="*/ 1831 w 2641"/>
                    <a:gd name="T21" fmla="*/ 105 h 1501"/>
                    <a:gd name="T22" fmla="*/ 1669 w 2641"/>
                    <a:gd name="T23" fmla="*/ 48 h 1501"/>
                    <a:gd name="T24" fmla="*/ 1498 w 2641"/>
                    <a:gd name="T25" fmla="*/ 14 h 1501"/>
                    <a:gd name="T26" fmla="*/ 1320 w 2641"/>
                    <a:gd name="T27" fmla="*/ 0 h 1501"/>
                    <a:gd name="T28" fmla="*/ 1143 w 2641"/>
                    <a:gd name="T29" fmla="*/ 14 h 1501"/>
                    <a:gd name="T30" fmla="*/ 971 w 2641"/>
                    <a:gd name="T31" fmla="*/ 48 h 1501"/>
                    <a:gd name="T32" fmla="*/ 809 w 2641"/>
                    <a:gd name="T33" fmla="*/ 105 h 1501"/>
                    <a:gd name="T34" fmla="*/ 652 w 2641"/>
                    <a:gd name="T35" fmla="*/ 185 h 1501"/>
                    <a:gd name="T36" fmla="*/ 515 w 2641"/>
                    <a:gd name="T37" fmla="*/ 277 h 1501"/>
                    <a:gd name="T38" fmla="*/ 389 w 2641"/>
                    <a:gd name="T39" fmla="*/ 389 h 1501"/>
                    <a:gd name="T40" fmla="*/ 277 w 2641"/>
                    <a:gd name="T41" fmla="*/ 517 h 1501"/>
                    <a:gd name="T42" fmla="*/ 184 w 2641"/>
                    <a:gd name="T43" fmla="*/ 654 h 1501"/>
                    <a:gd name="T44" fmla="*/ 105 w 2641"/>
                    <a:gd name="T45" fmla="*/ 811 h 1501"/>
                    <a:gd name="T46" fmla="*/ 48 w 2641"/>
                    <a:gd name="T47" fmla="*/ 973 h 1501"/>
                    <a:gd name="T48" fmla="*/ 13 w 2641"/>
                    <a:gd name="T49" fmla="*/ 1143 h 1501"/>
                    <a:gd name="T50" fmla="*/ 0 w 2641"/>
                    <a:gd name="T51" fmla="*/ 1322 h 1501"/>
                    <a:gd name="T52" fmla="*/ 13 w 2641"/>
                    <a:gd name="T53" fmla="*/ 1501 h 1501"/>
                    <a:gd name="T54" fmla="*/ 16 w 2641"/>
                    <a:gd name="T55" fmla="*/ 1501 h 1501"/>
                    <a:gd name="T56" fmla="*/ 3 w 2641"/>
                    <a:gd name="T57" fmla="*/ 1322 h 1501"/>
                    <a:gd name="T58" fmla="*/ 16 w 2641"/>
                    <a:gd name="T59" fmla="*/ 1143 h 1501"/>
                    <a:gd name="T60" fmla="*/ 51 w 2641"/>
                    <a:gd name="T61" fmla="*/ 973 h 1501"/>
                    <a:gd name="T62" fmla="*/ 108 w 2641"/>
                    <a:gd name="T63" fmla="*/ 811 h 1501"/>
                    <a:gd name="T64" fmla="*/ 184 w 2641"/>
                    <a:gd name="T65" fmla="*/ 662 h 1501"/>
                    <a:gd name="T66" fmla="*/ 279 w 2641"/>
                    <a:gd name="T67" fmla="*/ 519 h 1501"/>
                    <a:gd name="T68" fmla="*/ 391 w 2641"/>
                    <a:gd name="T69" fmla="*/ 392 h 1501"/>
                    <a:gd name="T70" fmla="*/ 518 w 2641"/>
                    <a:gd name="T71" fmla="*/ 280 h 1501"/>
                    <a:gd name="T72" fmla="*/ 663 w 2641"/>
                    <a:gd name="T73" fmla="*/ 183 h 1501"/>
                    <a:gd name="T74" fmla="*/ 809 w 2641"/>
                    <a:gd name="T75" fmla="*/ 108 h 1501"/>
                    <a:gd name="T76" fmla="*/ 971 w 2641"/>
                    <a:gd name="T77" fmla="*/ 51 h 1501"/>
                    <a:gd name="T78" fmla="*/ 1143 w 2641"/>
                    <a:gd name="T79" fmla="*/ 16 h 1501"/>
                    <a:gd name="T80" fmla="*/ 1320 w 2641"/>
                    <a:gd name="T81" fmla="*/ 3 h 1501"/>
                    <a:gd name="T82" fmla="*/ 1498 w 2641"/>
                    <a:gd name="T83" fmla="*/ 16 h 1501"/>
                    <a:gd name="T84" fmla="*/ 1669 w 2641"/>
                    <a:gd name="T85" fmla="*/ 51 h 1501"/>
                    <a:gd name="T86" fmla="*/ 1831 w 2641"/>
                    <a:gd name="T87" fmla="*/ 108 h 1501"/>
                    <a:gd name="T88" fmla="*/ 1980 w 2641"/>
                    <a:gd name="T89" fmla="*/ 184 h 1501"/>
                    <a:gd name="T90" fmla="*/ 2122 w 2641"/>
                    <a:gd name="T91" fmla="*/ 280 h 1501"/>
                    <a:gd name="T92" fmla="*/ 2250 w 2641"/>
                    <a:gd name="T93" fmla="*/ 392 h 1501"/>
                    <a:gd name="T94" fmla="*/ 2362 w 2641"/>
                    <a:gd name="T95" fmla="*/ 519 h 1501"/>
                    <a:gd name="T96" fmla="*/ 2458 w 2641"/>
                    <a:gd name="T97" fmla="*/ 662 h 1501"/>
                    <a:gd name="T98" fmla="*/ 2533 w 2641"/>
                    <a:gd name="T99" fmla="*/ 811 h 1501"/>
                    <a:gd name="T100" fmla="*/ 2591 w 2641"/>
                    <a:gd name="T101" fmla="*/ 973 h 1501"/>
                    <a:gd name="T102" fmla="*/ 2625 w 2641"/>
                    <a:gd name="T103" fmla="*/ 1143 h 1501"/>
                    <a:gd name="T104" fmla="*/ 2639 w 2641"/>
                    <a:gd name="T105" fmla="*/ 1322 h 150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641"/>
                    <a:gd name="T160" fmla="*/ 0 h 1501"/>
                    <a:gd name="T161" fmla="*/ 2641 w 2641"/>
                    <a:gd name="T162" fmla="*/ 1501 h 150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641" h="1501">
                      <a:moveTo>
                        <a:pt x="2639" y="1322"/>
                      </a:moveTo>
                      <a:lnTo>
                        <a:pt x="2641" y="1322"/>
                      </a:lnTo>
                      <a:lnTo>
                        <a:pt x="2628" y="1143"/>
                      </a:lnTo>
                      <a:lnTo>
                        <a:pt x="2593" y="973"/>
                      </a:lnTo>
                      <a:lnTo>
                        <a:pt x="2536" y="811"/>
                      </a:lnTo>
                      <a:lnTo>
                        <a:pt x="2458" y="654"/>
                      </a:lnTo>
                      <a:lnTo>
                        <a:pt x="2364" y="517"/>
                      </a:lnTo>
                      <a:lnTo>
                        <a:pt x="2253" y="389"/>
                      </a:lnTo>
                      <a:lnTo>
                        <a:pt x="2125" y="277"/>
                      </a:lnTo>
                      <a:lnTo>
                        <a:pt x="1988" y="184"/>
                      </a:lnTo>
                      <a:lnTo>
                        <a:pt x="1831" y="105"/>
                      </a:lnTo>
                      <a:lnTo>
                        <a:pt x="1669" y="48"/>
                      </a:lnTo>
                      <a:lnTo>
                        <a:pt x="1498" y="14"/>
                      </a:lnTo>
                      <a:lnTo>
                        <a:pt x="1320" y="0"/>
                      </a:lnTo>
                      <a:lnTo>
                        <a:pt x="1143" y="14"/>
                      </a:lnTo>
                      <a:lnTo>
                        <a:pt x="971" y="48"/>
                      </a:lnTo>
                      <a:lnTo>
                        <a:pt x="809" y="105"/>
                      </a:lnTo>
                      <a:lnTo>
                        <a:pt x="652" y="185"/>
                      </a:lnTo>
                      <a:lnTo>
                        <a:pt x="515" y="277"/>
                      </a:lnTo>
                      <a:lnTo>
                        <a:pt x="389" y="389"/>
                      </a:lnTo>
                      <a:lnTo>
                        <a:pt x="277" y="517"/>
                      </a:lnTo>
                      <a:lnTo>
                        <a:pt x="184" y="654"/>
                      </a:lnTo>
                      <a:lnTo>
                        <a:pt x="105" y="811"/>
                      </a:lnTo>
                      <a:lnTo>
                        <a:pt x="48" y="973"/>
                      </a:lnTo>
                      <a:lnTo>
                        <a:pt x="13" y="1143"/>
                      </a:lnTo>
                      <a:lnTo>
                        <a:pt x="0" y="1322"/>
                      </a:lnTo>
                      <a:lnTo>
                        <a:pt x="13" y="1501"/>
                      </a:lnTo>
                      <a:lnTo>
                        <a:pt x="16" y="1501"/>
                      </a:lnTo>
                      <a:lnTo>
                        <a:pt x="3" y="1322"/>
                      </a:lnTo>
                      <a:lnTo>
                        <a:pt x="16" y="1143"/>
                      </a:lnTo>
                      <a:lnTo>
                        <a:pt x="51" y="973"/>
                      </a:lnTo>
                      <a:lnTo>
                        <a:pt x="108" y="811"/>
                      </a:lnTo>
                      <a:lnTo>
                        <a:pt x="184" y="662"/>
                      </a:lnTo>
                      <a:lnTo>
                        <a:pt x="279" y="519"/>
                      </a:lnTo>
                      <a:lnTo>
                        <a:pt x="391" y="392"/>
                      </a:lnTo>
                      <a:lnTo>
                        <a:pt x="518" y="280"/>
                      </a:lnTo>
                      <a:lnTo>
                        <a:pt x="663" y="183"/>
                      </a:lnTo>
                      <a:lnTo>
                        <a:pt x="809" y="108"/>
                      </a:lnTo>
                      <a:lnTo>
                        <a:pt x="971" y="51"/>
                      </a:lnTo>
                      <a:lnTo>
                        <a:pt x="1143" y="16"/>
                      </a:lnTo>
                      <a:lnTo>
                        <a:pt x="1320" y="3"/>
                      </a:lnTo>
                      <a:lnTo>
                        <a:pt x="1498" y="16"/>
                      </a:lnTo>
                      <a:lnTo>
                        <a:pt x="1669" y="51"/>
                      </a:lnTo>
                      <a:lnTo>
                        <a:pt x="1831" y="108"/>
                      </a:lnTo>
                      <a:lnTo>
                        <a:pt x="1980" y="184"/>
                      </a:lnTo>
                      <a:lnTo>
                        <a:pt x="2122" y="280"/>
                      </a:lnTo>
                      <a:lnTo>
                        <a:pt x="2250" y="392"/>
                      </a:lnTo>
                      <a:lnTo>
                        <a:pt x="2362" y="519"/>
                      </a:lnTo>
                      <a:lnTo>
                        <a:pt x="2458" y="662"/>
                      </a:lnTo>
                      <a:lnTo>
                        <a:pt x="2533" y="811"/>
                      </a:lnTo>
                      <a:lnTo>
                        <a:pt x="2591" y="973"/>
                      </a:lnTo>
                      <a:lnTo>
                        <a:pt x="2625" y="1143"/>
                      </a:lnTo>
                      <a:lnTo>
                        <a:pt x="2639" y="13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3" name="Freeform 27">
                  <a:extLst>
                    <a:ext uri="{FF2B5EF4-FFF2-40B4-BE49-F238E27FC236}">
                      <a16:creationId xmlns:a16="http://schemas.microsoft.com/office/drawing/2014/main" id="{58CA5853-DE48-449F-B0EA-CE5B628C6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2294" y="1975181"/>
                  <a:ext cx="234" cy="446"/>
                </a:xfrm>
                <a:custGeom>
                  <a:avLst/>
                  <a:gdLst>
                    <a:gd name="T0" fmla="*/ 2 w 2"/>
                    <a:gd name="T1" fmla="*/ 2 h 3"/>
                    <a:gd name="T2" fmla="*/ 2 w 2"/>
                    <a:gd name="T3" fmla="*/ 2 h 3"/>
                    <a:gd name="T4" fmla="*/ 0 w 2"/>
                    <a:gd name="T5" fmla="*/ 0 h 3"/>
                    <a:gd name="T6" fmla="*/ 2 w 2"/>
                    <a:gd name="T7" fmla="*/ 3 h 3"/>
                    <a:gd name="T8" fmla="*/ 1 w 2"/>
                    <a:gd name="T9" fmla="*/ 2 h 3"/>
                    <a:gd name="T10" fmla="*/ 2 w 2"/>
                    <a:gd name="T11" fmla="*/ 2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3"/>
                    <a:gd name="T20" fmla="*/ 2 w 2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3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4" name="Freeform 28">
                  <a:extLst>
                    <a:ext uri="{FF2B5EF4-FFF2-40B4-BE49-F238E27FC236}">
                      <a16:creationId xmlns:a16="http://schemas.microsoft.com/office/drawing/2014/main" id="{632E5747-A8A5-469B-9DAE-EDB3A59E2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1825" y="1975181"/>
                  <a:ext cx="703" cy="67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2 h 4"/>
                    <a:gd name="T4" fmla="*/ 3 w 4"/>
                    <a:gd name="T5" fmla="*/ 4 h 4"/>
                    <a:gd name="T6" fmla="*/ 4 w 4"/>
                    <a:gd name="T7" fmla="*/ 3 h 4"/>
                    <a:gd name="T8" fmla="*/ 2 w 4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4"/>
                    <a:gd name="T17" fmla="*/ 4 w 4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4"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5" name="Freeform 29">
                  <a:extLst>
                    <a:ext uri="{FF2B5EF4-FFF2-40B4-BE49-F238E27FC236}">
                      <a16:creationId xmlns:a16="http://schemas.microsoft.com/office/drawing/2014/main" id="{794AFB2E-DD19-4AA9-A722-43A773505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2294" y="1975181"/>
                  <a:ext cx="234" cy="670"/>
                </a:xfrm>
                <a:custGeom>
                  <a:avLst/>
                  <a:gdLst>
                    <a:gd name="T0" fmla="*/ 1 w 2"/>
                    <a:gd name="T1" fmla="*/ 4 h 4"/>
                    <a:gd name="T2" fmla="*/ 2 w 2"/>
                    <a:gd name="T3" fmla="*/ 3 h 4"/>
                    <a:gd name="T4" fmla="*/ 2 w 2"/>
                    <a:gd name="T5" fmla="*/ 2 h 4"/>
                    <a:gd name="T6" fmla="*/ 0 w 2"/>
                    <a:gd name="T7" fmla="*/ 0 h 4"/>
                    <a:gd name="T8" fmla="*/ 2 w 2"/>
                    <a:gd name="T9" fmla="*/ 3 h 4"/>
                    <a:gd name="T10" fmla="*/ 1 w 2"/>
                    <a:gd name="T11" fmla="*/ 4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4"/>
                    <a:gd name="T20" fmla="*/ 2 w 2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4">
                      <a:moveTo>
                        <a:pt x="1" y="4"/>
                      </a:moveTo>
                      <a:lnTo>
                        <a:pt x="2" y="3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6" name="Freeform 30">
                  <a:extLst>
                    <a:ext uri="{FF2B5EF4-FFF2-40B4-BE49-F238E27FC236}">
                      <a16:creationId xmlns:a16="http://schemas.microsoft.com/office/drawing/2014/main" id="{897A527B-1A31-4DF2-880C-DDB202E54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3169"/>
                  <a:ext cx="239150" cy="301569"/>
                </a:xfrm>
                <a:custGeom>
                  <a:avLst/>
                  <a:gdLst>
                    <a:gd name="T0" fmla="*/ 1693 w 1693"/>
                    <a:gd name="T1" fmla="*/ 1143 h 2286"/>
                    <a:gd name="T2" fmla="*/ 1685 w 1693"/>
                    <a:gd name="T3" fmla="*/ 988 h 2286"/>
                    <a:gd name="T4" fmla="*/ 1662 w 1693"/>
                    <a:gd name="T5" fmla="*/ 841 h 2286"/>
                    <a:gd name="T6" fmla="*/ 1625 w 1693"/>
                    <a:gd name="T7" fmla="*/ 700 h 2286"/>
                    <a:gd name="T8" fmla="*/ 1575 w 1693"/>
                    <a:gd name="T9" fmla="*/ 568 h 2286"/>
                    <a:gd name="T10" fmla="*/ 1514 w 1693"/>
                    <a:gd name="T11" fmla="*/ 447 h 2286"/>
                    <a:gd name="T12" fmla="*/ 1442 w 1693"/>
                    <a:gd name="T13" fmla="*/ 336 h 2286"/>
                    <a:gd name="T14" fmla="*/ 1361 w 1693"/>
                    <a:gd name="T15" fmla="*/ 239 h 2286"/>
                    <a:gd name="T16" fmla="*/ 1271 w 1693"/>
                    <a:gd name="T17" fmla="*/ 157 h 2286"/>
                    <a:gd name="T18" fmla="*/ 1174 w 1693"/>
                    <a:gd name="T19" fmla="*/ 90 h 2286"/>
                    <a:gd name="T20" fmla="*/ 1069 w 1693"/>
                    <a:gd name="T21" fmla="*/ 41 h 2286"/>
                    <a:gd name="T22" fmla="*/ 959 w 1693"/>
                    <a:gd name="T23" fmla="*/ 10 h 2286"/>
                    <a:gd name="T24" fmla="*/ 845 w 1693"/>
                    <a:gd name="T25" fmla="*/ 0 h 2286"/>
                    <a:gd name="T26" fmla="*/ 732 w 1693"/>
                    <a:gd name="T27" fmla="*/ 10 h 2286"/>
                    <a:gd name="T28" fmla="*/ 623 w 1693"/>
                    <a:gd name="T29" fmla="*/ 41 h 2286"/>
                    <a:gd name="T30" fmla="*/ 518 w 1693"/>
                    <a:gd name="T31" fmla="*/ 90 h 2286"/>
                    <a:gd name="T32" fmla="*/ 421 w 1693"/>
                    <a:gd name="T33" fmla="*/ 157 h 2286"/>
                    <a:gd name="T34" fmla="*/ 331 w 1693"/>
                    <a:gd name="T35" fmla="*/ 239 h 2286"/>
                    <a:gd name="T36" fmla="*/ 249 w 1693"/>
                    <a:gd name="T37" fmla="*/ 336 h 2286"/>
                    <a:gd name="T38" fmla="*/ 178 w 1693"/>
                    <a:gd name="T39" fmla="*/ 447 h 2286"/>
                    <a:gd name="T40" fmla="*/ 117 w 1693"/>
                    <a:gd name="T41" fmla="*/ 568 h 2286"/>
                    <a:gd name="T42" fmla="*/ 68 w 1693"/>
                    <a:gd name="T43" fmla="*/ 700 h 2286"/>
                    <a:gd name="T44" fmla="*/ 31 w 1693"/>
                    <a:gd name="T45" fmla="*/ 841 h 2286"/>
                    <a:gd name="T46" fmla="*/ 8 w 1693"/>
                    <a:gd name="T47" fmla="*/ 988 h 2286"/>
                    <a:gd name="T48" fmla="*/ 0 w 1693"/>
                    <a:gd name="T49" fmla="*/ 1143 h 2286"/>
                    <a:gd name="T50" fmla="*/ 8 w 1693"/>
                    <a:gd name="T51" fmla="*/ 1298 h 2286"/>
                    <a:gd name="T52" fmla="*/ 31 w 1693"/>
                    <a:gd name="T53" fmla="*/ 1446 h 2286"/>
                    <a:gd name="T54" fmla="*/ 68 w 1693"/>
                    <a:gd name="T55" fmla="*/ 1587 h 2286"/>
                    <a:gd name="T56" fmla="*/ 117 w 1693"/>
                    <a:gd name="T57" fmla="*/ 1719 h 2286"/>
                    <a:gd name="T58" fmla="*/ 177 w 1693"/>
                    <a:gd name="T59" fmla="*/ 1841 h 2286"/>
                    <a:gd name="T60" fmla="*/ 249 w 1693"/>
                    <a:gd name="T61" fmla="*/ 1950 h 2286"/>
                    <a:gd name="T62" fmla="*/ 330 w 1693"/>
                    <a:gd name="T63" fmla="*/ 2047 h 2286"/>
                    <a:gd name="T64" fmla="*/ 421 w 1693"/>
                    <a:gd name="T65" fmla="*/ 2130 h 2286"/>
                    <a:gd name="T66" fmla="*/ 518 w 1693"/>
                    <a:gd name="T67" fmla="*/ 2196 h 2286"/>
                    <a:gd name="T68" fmla="*/ 621 w 1693"/>
                    <a:gd name="T69" fmla="*/ 2246 h 2286"/>
                    <a:gd name="T70" fmla="*/ 732 w 1693"/>
                    <a:gd name="T71" fmla="*/ 2276 h 2286"/>
                    <a:gd name="T72" fmla="*/ 845 w 1693"/>
                    <a:gd name="T73" fmla="*/ 2286 h 2286"/>
                    <a:gd name="T74" fmla="*/ 959 w 1693"/>
                    <a:gd name="T75" fmla="*/ 2276 h 2286"/>
                    <a:gd name="T76" fmla="*/ 1069 w 1693"/>
                    <a:gd name="T77" fmla="*/ 2246 h 2286"/>
                    <a:gd name="T78" fmla="*/ 1174 w 1693"/>
                    <a:gd name="T79" fmla="*/ 2196 h 2286"/>
                    <a:gd name="T80" fmla="*/ 1271 w 1693"/>
                    <a:gd name="T81" fmla="*/ 2130 h 2286"/>
                    <a:gd name="T82" fmla="*/ 1361 w 1693"/>
                    <a:gd name="T83" fmla="*/ 2047 h 2286"/>
                    <a:gd name="T84" fmla="*/ 1442 w 1693"/>
                    <a:gd name="T85" fmla="*/ 1950 h 2286"/>
                    <a:gd name="T86" fmla="*/ 1514 w 1693"/>
                    <a:gd name="T87" fmla="*/ 1841 h 2286"/>
                    <a:gd name="T88" fmla="*/ 1575 w 1693"/>
                    <a:gd name="T89" fmla="*/ 1719 h 2286"/>
                    <a:gd name="T90" fmla="*/ 1625 w 1693"/>
                    <a:gd name="T91" fmla="*/ 1587 h 2286"/>
                    <a:gd name="T92" fmla="*/ 1662 w 1693"/>
                    <a:gd name="T93" fmla="*/ 1446 h 2286"/>
                    <a:gd name="T94" fmla="*/ 1685 w 1693"/>
                    <a:gd name="T95" fmla="*/ 1298 h 2286"/>
                    <a:gd name="T96" fmla="*/ 1693 w 1693"/>
                    <a:gd name="T97" fmla="*/ 1143 h 2286"/>
                    <a:gd name="T98" fmla="*/ 1691 w 1693"/>
                    <a:gd name="T99" fmla="*/ 1144 h 2286"/>
                    <a:gd name="T100" fmla="*/ 1691 w 1693"/>
                    <a:gd name="T101" fmla="*/ 1144 h 2286"/>
                    <a:gd name="T102" fmla="*/ 1691 w 1693"/>
                    <a:gd name="T103" fmla="*/ 1144 h 2286"/>
                    <a:gd name="T104" fmla="*/ 1691 w 1693"/>
                    <a:gd name="T105" fmla="*/ 1144 h 2286"/>
                    <a:gd name="T106" fmla="*/ 1691 w 1693"/>
                    <a:gd name="T107" fmla="*/ 1144 h 2286"/>
                    <a:gd name="T108" fmla="*/ 1691 w 1693"/>
                    <a:gd name="T109" fmla="*/ 1144 h 2286"/>
                    <a:gd name="T110" fmla="*/ 1691 w 1693"/>
                    <a:gd name="T111" fmla="*/ 1144 h 2286"/>
                    <a:gd name="T112" fmla="*/ 1691 w 1693"/>
                    <a:gd name="T113" fmla="*/ 1144 h 2286"/>
                    <a:gd name="T114" fmla="*/ 1691 w 1693"/>
                    <a:gd name="T115" fmla="*/ 1144 h 2286"/>
                    <a:gd name="T116" fmla="*/ 1691 w 1693"/>
                    <a:gd name="T117" fmla="*/ 1144 h 2286"/>
                    <a:gd name="T118" fmla="*/ 1691 w 1693"/>
                    <a:gd name="T119" fmla="*/ 1144 h 2286"/>
                    <a:gd name="T120" fmla="*/ 1693 w 1693"/>
                    <a:gd name="T121" fmla="*/ 1143 h 2286"/>
                    <a:gd name="T122" fmla="*/ 1693 w 1693"/>
                    <a:gd name="T123" fmla="*/ 1143 h 228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693"/>
                    <a:gd name="T187" fmla="*/ 0 h 2286"/>
                    <a:gd name="T188" fmla="*/ 1693 w 1693"/>
                    <a:gd name="T189" fmla="*/ 2286 h 228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693" h="2286">
                      <a:moveTo>
                        <a:pt x="1693" y="1143"/>
                      </a:moveTo>
                      <a:lnTo>
                        <a:pt x="1685" y="988"/>
                      </a:lnTo>
                      <a:lnTo>
                        <a:pt x="1662" y="841"/>
                      </a:lnTo>
                      <a:lnTo>
                        <a:pt x="1625" y="700"/>
                      </a:lnTo>
                      <a:lnTo>
                        <a:pt x="1575" y="568"/>
                      </a:lnTo>
                      <a:lnTo>
                        <a:pt x="1514" y="447"/>
                      </a:lnTo>
                      <a:lnTo>
                        <a:pt x="1442" y="336"/>
                      </a:lnTo>
                      <a:lnTo>
                        <a:pt x="1361" y="239"/>
                      </a:lnTo>
                      <a:lnTo>
                        <a:pt x="1271" y="157"/>
                      </a:lnTo>
                      <a:lnTo>
                        <a:pt x="1174" y="90"/>
                      </a:lnTo>
                      <a:lnTo>
                        <a:pt x="1069" y="41"/>
                      </a:lnTo>
                      <a:lnTo>
                        <a:pt x="959" y="10"/>
                      </a:lnTo>
                      <a:lnTo>
                        <a:pt x="845" y="0"/>
                      </a:lnTo>
                      <a:lnTo>
                        <a:pt x="732" y="10"/>
                      </a:lnTo>
                      <a:lnTo>
                        <a:pt x="623" y="41"/>
                      </a:lnTo>
                      <a:lnTo>
                        <a:pt x="518" y="90"/>
                      </a:lnTo>
                      <a:lnTo>
                        <a:pt x="421" y="157"/>
                      </a:lnTo>
                      <a:lnTo>
                        <a:pt x="331" y="239"/>
                      </a:lnTo>
                      <a:lnTo>
                        <a:pt x="249" y="336"/>
                      </a:lnTo>
                      <a:lnTo>
                        <a:pt x="178" y="447"/>
                      </a:lnTo>
                      <a:lnTo>
                        <a:pt x="117" y="568"/>
                      </a:lnTo>
                      <a:lnTo>
                        <a:pt x="68" y="700"/>
                      </a:lnTo>
                      <a:lnTo>
                        <a:pt x="31" y="841"/>
                      </a:lnTo>
                      <a:lnTo>
                        <a:pt x="8" y="988"/>
                      </a:lnTo>
                      <a:lnTo>
                        <a:pt x="0" y="1143"/>
                      </a:lnTo>
                      <a:lnTo>
                        <a:pt x="8" y="1298"/>
                      </a:lnTo>
                      <a:lnTo>
                        <a:pt x="31" y="1446"/>
                      </a:lnTo>
                      <a:lnTo>
                        <a:pt x="68" y="1587"/>
                      </a:lnTo>
                      <a:lnTo>
                        <a:pt x="117" y="1719"/>
                      </a:lnTo>
                      <a:lnTo>
                        <a:pt x="177" y="1841"/>
                      </a:lnTo>
                      <a:lnTo>
                        <a:pt x="249" y="1950"/>
                      </a:lnTo>
                      <a:lnTo>
                        <a:pt x="330" y="2047"/>
                      </a:lnTo>
                      <a:lnTo>
                        <a:pt x="421" y="2130"/>
                      </a:lnTo>
                      <a:lnTo>
                        <a:pt x="518" y="2196"/>
                      </a:lnTo>
                      <a:lnTo>
                        <a:pt x="621" y="2246"/>
                      </a:lnTo>
                      <a:lnTo>
                        <a:pt x="732" y="2276"/>
                      </a:lnTo>
                      <a:lnTo>
                        <a:pt x="845" y="2286"/>
                      </a:lnTo>
                      <a:lnTo>
                        <a:pt x="959" y="2276"/>
                      </a:lnTo>
                      <a:lnTo>
                        <a:pt x="1069" y="2246"/>
                      </a:lnTo>
                      <a:lnTo>
                        <a:pt x="1174" y="2196"/>
                      </a:lnTo>
                      <a:lnTo>
                        <a:pt x="1271" y="2130"/>
                      </a:lnTo>
                      <a:lnTo>
                        <a:pt x="1361" y="2047"/>
                      </a:lnTo>
                      <a:lnTo>
                        <a:pt x="1442" y="1950"/>
                      </a:lnTo>
                      <a:lnTo>
                        <a:pt x="1514" y="1841"/>
                      </a:lnTo>
                      <a:lnTo>
                        <a:pt x="1575" y="1719"/>
                      </a:lnTo>
                      <a:lnTo>
                        <a:pt x="1625" y="1587"/>
                      </a:lnTo>
                      <a:lnTo>
                        <a:pt x="1662" y="1446"/>
                      </a:lnTo>
                      <a:lnTo>
                        <a:pt x="1685" y="1298"/>
                      </a:lnTo>
                      <a:lnTo>
                        <a:pt x="1693" y="1143"/>
                      </a:lnTo>
                      <a:lnTo>
                        <a:pt x="1691" y="1144"/>
                      </a:lnTo>
                      <a:lnTo>
                        <a:pt x="1693" y="1143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7" name="Freeform 31">
                  <a:extLst>
                    <a:ext uri="{FF2B5EF4-FFF2-40B4-BE49-F238E27FC236}">
                      <a16:creationId xmlns:a16="http://schemas.microsoft.com/office/drawing/2014/main" id="{D8C1B8DA-BC0C-4392-9460-8694387F55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3169"/>
                  <a:ext cx="239150" cy="301569"/>
                </a:xfrm>
                <a:custGeom>
                  <a:avLst/>
                  <a:gdLst>
                    <a:gd name="T0" fmla="*/ 1693 w 1693"/>
                    <a:gd name="T1" fmla="*/ 1143 h 2286"/>
                    <a:gd name="T2" fmla="*/ 1685 w 1693"/>
                    <a:gd name="T3" fmla="*/ 988 h 2286"/>
                    <a:gd name="T4" fmla="*/ 1662 w 1693"/>
                    <a:gd name="T5" fmla="*/ 841 h 2286"/>
                    <a:gd name="T6" fmla="*/ 1625 w 1693"/>
                    <a:gd name="T7" fmla="*/ 700 h 2286"/>
                    <a:gd name="T8" fmla="*/ 1575 w 1693"/>
                    <a:gd name="T9" fmla="*/ 568 h 2286"/>
                    <a:gd name="T10" fmla="*/ 1514 w 1693"/>
                    <a:gd name="T11" fmla="*/ 447 h 2286"/>
                    <a:gd name="T12" fmla="*/ 1442 w 1693"/>
                    <a:gd name="T13" fmla="*/ 336 h 2286"/>
                    <a:gd name="T14" fmla="*/ 1361 w 1693"/>
                    <a:gd name="T15" fmla="*/ 239 h 2286"/>
                    <a:gd name="T16" fmla="*/ 1271 w 1693"/>
                    <a:gd name="T17" fmla="*/ 157 h 2286"/>
                    <a:gd name="T18" fmla="*/ 1174 w 1693"/>
                    <a:gd name="T19" fmla="*/ 90 h 2286"/>
                    <a:gd name="T20" fmla="*/ 1069 w 1693"/>
                    <a:gd name="T21" fmla="*/ 41 h 2286"/>
                    <a:gd name="T22" fmla="*/ 959 w 1693"/>
                    <a:gd name="T23" fmla="*/ 10 h 2286"/>
                    <a:gd name="T24" fmla="*/ 845 w 1693"/>
                    <a:gd name="T25" fmla="*/ 0 h 2286"/>
                    <a:gd name="T26" fmla="*/ 732 w 1693"/>
                    <a:gd name="T27" fmla="*/ 10 h 2286"/>
                    <a:gd name="T28" fmla="*/ 623 w 1693"/>
                    <a:gd name="T29" fmla="*/ 41 h 2286"/>
                    <a:gd name="T30" fmla="*/ 518 w 1693"/>
                    <a:gd name="T31" fmla="*/ 90 h 2286"/>
                    <a:gd name="T32" fmla="*/ 421 w 1693"/>
                    <a:gd name="T33" fmla="*/ 157 h 2286"/>
                    <a:gd name="T34" fmla="*/ 331 w 1693"/>
                    <a:gd name="T35" fmla="*/ 239 h 2286"/>
                    <a:gd name="T36" fmla="*/ 249 w 1693"/>
                    <a:gd name="T37" fmla="*/ 336 h 2286"/>
                    <a:gd name="T38" fmla="*/ 178 w 1693"/>
                    <a:gd name="T39" fmla="*/ 447 h 2286"/>
                    <a:gd name="T40" fmla="*/ 117 w 1693"/>
                    <a:gd name="T41" fmla="*/ 568 h 2286"/>
                    <a:gd name="T42" fmla="*/ 68 w 1693"/>
                    <a:gd name="T43" fmla="*/ 700 h 2286"/>
                    <a:gd name="T44" fmla="*/ 31 w 1693"/>
                    <a:gd name="T45" fmla="*/ 841 h 2286"/>
                    <a:gd name="T46" fmla="*/ 8 w 1693"/>
                    <a:gd name="T47" fmla="*/ 988 h 2286"/>
                    <a:gd name="T48" fmla="*/ 0 w 1693"/>
                    <a:gd name="T49" fmla="*/ 1143 h 2286"/>
                    <a:gd name="T50" fmla="*/ 8 w 1693"/>
                    <a:gd name="T51" fmla="*/ 1298 h 2286"/>
                    <a:gd name="T52" fmla="*/ 31 w 1693"/>
                    <a:gd name="T53" fmla="*/ 1446 h 2286"/>
                    <a:gd name="T54" fmla="*/ 68 w 1693"/>
                    <a:gd name="T55" fmla="*/ 1587 h 2286"/>
                    <a:gd name="T56" fmla="*/ 117 w 1693"/>
                    <a:gd name="T57" fmla="*/ 1719 h 2286"/>
                    <a:gd name="T58" fmla="*/ 177 w 1693"/>
                    <a:gd name="T59" fmla="*/ 1841 h 2286"/>
                    <a:gd name="T60" fmla="*/ 249 w 1693"/>
                    <a:gd name="T61" fmla="*/ 1950 h 2286"/>
                    <a:gd name="T62" fmla="*/ 330 w 1693"/>
                    <a:gd name="T63" fmla="*/ 2047 h 2286"/>
                    <a:gd name="T64" fmla="*/ 421 w 1693"/>
                    <a:gd name="T65" fmla="*/ 2130 h 2286"/>
                    <a:gd name="T66" fmla="*/ 518 w 1693"/>
                    <a:gd name="T67" fmla="*/ 2196 h 2286"/>
                    <a:gd name="T68" fmla="*/ 621 w 1693"/>
                    <a:gd name="T69" fmla="*/ 2246 h 2286"/>
                    <a:gd name="T70" fmla="*/ 732 w 1693"/>
                    <a:gd name="T71" fmla="*/ 2276 h 2286"/>
                    <a:gd name="T72" fmla="*/ 845 w 1693"/>
                    <a:gd name="T73" fmla="*/ 2286 h 2286"/>
                    <a:gd name="T74" fmla="*/ 959 w 1693"/>
                    <a:gd name="T75" fmla="*/ 2276 h 2286"/>
                    <a:gd name="T76" fmla="*/ 1069 w 1693"/>
                    <a:gd name="T77" fmla="*/ 2246 h 2286"/>
                    <a:gd name="T78" fmla="*/ 1174 w 1693"/>
                    <a:gd name="T79" fmla="*/ 2196 h 2286"/>
                    <a:gd name="T80" fmla="*/ 1271 w 1693"/>
                    <a:gd name="T81" fmla="*/ 2130 h 2286"/>
                    <a:gd name="T82" fmla="*/ 1361 w 1693"/>
                    <a:gd name="T83" fmla="*/ 2047 h 2286"/>
                    <a:gd name="T84" fmla="*/ 1442 w 1693"/>
                    <a:gd name="T85" fmla="*/ 1950 h 2286"/>
                    <a:gd name="T86" fmla="*/ 1514 w 1693"/>
                    <a:gd name="T87" fmla="*/ 1841 h 2286"/>
                    <a:gd name="T88" fmla="*/ 1575 w 1693"/>
                    <a:gd name="T89" fmla="*/ 1719 h 2286"/>
                    <a:gd name="T90" fmla="*/ 1625 w 1693"/>
                    <a:gd name="T91" fmla="*/ 1587 h 2286"/>
                    <a:gd name="T92" fmla="*/ 1662 w 1693"/>
                    <a:gd name="T93" fmla="*/ 1446 h 2286"/>
                    <a:gd name="T94" fmla="*/ 1685 w 1693"/>
                    <a:gd name="T95" fmla="*/ 1298 h 2286"/>
                    <a:gd name="T96" fmla="*/ 1693 w 1693"/>
                    <a:gd name="T97" fmla="*/ 1143 h 2286"/>
                    <a:gd name="T98" fmla="*/ 1691 w 1693"/>
                    <a:gd name="T99" fmla="*/ 1144 h 2286"/>
                    <a:gd name="T100" fmla="*/ 1691 w 1693"/>
                    <a:gd name="T101" fmla="*/ 1144 h 2286"/>
                    <a:gd name="T102" fmla="*/ 1691 w 1693"/>
                    <a:gd name="T103" fmla="*/ 1144 h 2286"/>
                    <a:gd name="T104" fmla="*/ 1691 w 1693"/>
                    <a:gd name="T105" fmla="*/ 1144 h 2286"/>
                    <a:gd name="T106" fmla="*/ 1691 w 1693"/>
                    <a:gd name="T107" fmla="*/ 1144 h 2286"/>
                    <a:gd name="T108" fmla="*/ 1691 w 1693"/>
                    <a:gd name="T109" fmla="*/ 1144 h 2286"/>
                    <a:gd name="T110" fmla="*/ 1691 w 1693"/>
                    <a:gd name="T111" fmla="*/ 1144 h 2286"/>
                    <a:gd name="T112" fmla="*/ 1691 w 1693"/>
                    <a:gd name="T113" fmla="*/ 1144 h 2286"/>
                    <a:gd name="T114" fmla="*/ 1691 w 1693"/>
                    <a:gd name="T115" fmla="*/ 1144 h 2286"/>
                    <a:gd name="T116" fmla="*/ 1691 w 1693"/>
                    <a:gd name="T117" fmla="*/ 1144 h 2286"/>
                    <a:gd name="T118" fmla="*/ 1691 w 1693"/>
                    <a:gd name="T119" fmla="*/ 1144 h 2286"/>
                    <a:gd name="T120" fmla="*/ 1693 w 1693"/>
                    <a:gd name="T121" fmla="*/ 1143 h 2286"/>
                    <a:gd name="T122" fmla="*/ 1693 w 1693"/>
                    <a:gd name="T123" fmla="*/ 1143 h 228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693"/>
                    <a:gd name="T187" fmla="*/ 0 h 2286"/>
                    <a:gd name="T188" fmla="*/ 1693 w 1693"/>
                    <a:gd name="T189" fmla="*/ 2286 h 228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693" h="2286">
                      <a:moveTo>
                        <a:pt x="1693" y="1143"/>
                      </a:moveTo>
                      <a:lnTo>
                        <a:pt x="1685" y="988"/>
                      </a:lnTo>
                      <a:lnTo>
                        <a:pt x="1662" y="841"/>
                      </a:lnTo>
                      <a:lnTo>
                        <a:pt x="1625" y="700"/>
                      </a:lnTo>
                      <a:lnTo>
                        <a:pt x="1575" y="568"/>
                      </a:lnTo>
                      <a:lnTo>
                        <a:pt x="1514" y="447"/>
                      </a:lnTo>
                      <a:lnTo>
                        <a:pt x="1442" y="336"/>
                      </a:lnTo>
                      <a:lnTo>
                        <a:pt x="1361" y="239"/>
                      </a:lnTo>
                      <a:lnTo>
                        <a:pt x="1271" y="157"/>
                      </a:lnTo>
                      <a:lnTo>
                        <a:pt x="1174" y="90"/>
                      </a:lnTo>
                      <a:lnTo>
                        <a:pt x="1069" y="41"/>
                      </a:lnTo>
                      <a:lnTo>
                        <a:pt x="959" y="10"/>
                      </a:lnTo>
                      <a:lnTo>
                        <a:pt x="845" y="0"/>
                      </a:lnTo>
                      <a:lnTo>
                        <a:pt x="732" y="10"/>
                      </a:lnTo>
                      <a:lnTo>
                        <a:pt x="623" y="41"/>
                      </a:lnTo>
                      <a:lnTo>
                        <a:pt x="518" y="90"/>
                      </a:lnTo>
                      <a:lnTo>
                        <a:pt x="421" y="157"/>
                      </a:lnTo>
                      <a:lnTo>
                        <a:pt x="331" y="239"/>
                      </a:lnTo>
                      <a:lnTo>
                        <a:pt x="249" y="336"/>
                      </a:lnTo>
                      <a:lnTo>
                        <a:pt x="178" y="447"/>
                      </a:lnTo>
                      <a:lnTo>
                        <a:pt x="117" y="568"/>
                      </a:lnTo>
                      <a:lnTo>
                        <a:pt x="68" y="700"/>
                      </a:lnTo>
                      <a:lnTo>
                        <a:pt x="31" y="841"/>
                      </a:lnTo>
                      <a:lnTo>
                        <a:pt x="8" y="988"/>
                      </a:lnTo>
                      <a:lnTo>
                        <a:pt x="0" y="1143"/>
                      </a:lnTo>
                      <a:lnTo>
                        <a:pt x="8" y="1298"/>
                      </a:lnTo>
                      <a:lnTo>
                        <a:pt x="31" y="1446"/>
                      </a:lnTo>
                      <a:lnTo>
                        <a:pt x="68" y="1587"/>
                      </a:lnTo>
                      <a:lnTo>
                        <a:pt x="117" y="1719"/>
                      </a:lnTo>
                      <a:lnTo>
                        <a:pt x="177" y="1841"/>
                      </a:lnTo>
                      <a:lnTo>
                        <a:pt x="249" y="1950"/>
                      </a:lnTo>
                      <a:lnTo>
                        <a:pt x="330" y="2047"/>
                      </a:lnTo>
                      <a:lnTo>
                        <a:pt x="421" y="2130"/>
                      </a:lnTo>
                      <a:lnTo>
                        <a:pt x="518" y="2196"/>
                      </a:lnTo>
                      <a:lnTo>
                        <a:pt x="621" y="2246"/>
                      </a:lnTo>
                      <a:lnTo>
                        <a:pt x="732" y="2276"/>
                      </a:lnTo>
                      <a:lnTo>
                        <a:pt x="845" y="2286"/>
                      </a:lnTo>
                      <a:lnTo>
                        <a:pt x="959" y="2276"/>
                      </a:lnTo>
                      <a:lnTo>
                        <a:pt x="1069" y="2246"/>
                      </a:lnTo>
                      <a:lnTo>
                        <a:pt x="1174" y="2196"/>
                      </a:lnTo>
                      <a:lnTo>
                        <a:pt x="1271" y="2130"/>
                      </a:lnTo>
                      <a:lnTo>
                        <a:pt x="1361" y="2047"/>
                      </a:lnTo>
                      <a:lnTo>
                        <a:pt x="1442" y="1950"/>
                      </a:lnTo>
                      <a:lnTo>
                        <a:pt x="1514" y="1841"/>
                      </a:lnTo>
                      <a:lnTo>
                        <a:pt x="1575" y="1719"/>
                      </a:lnTo>
                      <a:lnTo>
                        <a:pt x="1625" y="1587"/>
                      </a:lnTo>
                      <a:lnTo>
                        <a:pt x="1662" y="1446"/>
                      </a:lnTo>
                      <a:lnTo>
                        <a:pt x="1685" y="1298"/>
                      </a:lnTo>
                      <a:lnTo>
                        <a:pt x="1693" y="1143"/>
                      </a:lnTo>
                      <a:lnTo>
                        <a:pt x="1691" y="1144"/>
                      </a:lnTo>
                      <a:lnTo>
                        <a:pt x="1693" y="1143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8" name="Freeform 32">
                  <a:extLst>
                    <a:ext uri="{FF2B5EF4-FFF2-40B4-BE49-F238E27FC236}">
                      <a16:creationId xmlns:a16="http://schemas.microsoft.com/office/drawing/2014/main" id="{0805510F-6333-4DDB-AA71-66CDC9E65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2946"/>
                  <a:ext cx="239384" cy="171432"/>
                </a:xfrm>
                <a:custGeom>
                  <a:avLst/>
                  <a:gdLst>
                    <a:gd name="T0" fmla="*/ 1692 w 1695"/>
                    <a:gd name="T1" fmla="*/ 1145 h 1300"/>
                    <a:gd name="T2" fmla="*/ 1695 w 1695"/>
                    <a:gd name="T3" fmla="*/ 1145 h 1300"/>
                    <a:gd name="T4" fmla="*/ 1687 w 1695"/>
                    <a:gd name="T5" fmla="*/ 990 h 1300"/>
                    <a:gd name="T6" fmla="*/ 1664 w 1695"/>
                    <a:gd name="T7" fmla="*/ 843 h 1300"/>
                    <a:gd name="T8" fmla="*/ 1627 w 1695"/>
                    <a:gd name="T9" fmla="*/ 702 h 1300"/>
                    <a:gd name="T10" fmla="*/ 1578 w 1695"/>
                    <a:gd name="T11" fmla="*/ 570 h 1300"/>
                    <a:gd name="T12" fmla="*/ 1514 w 1695"/>
                    <a:gd name="T13" fmla="*/ 443 h 1300"/>
                    <a:gd name="T14" fmla="*/ 1445 w 1695"/>
                    <a:gd name="T15" fmla="*/ 337 h 1300"/>
                    <a:gd name="T16" fmla="*/ 1364 w 1695"/>
                    <a:gd name="T17" fmla="*/ 240 h 1300"/>
                    <a:gd name="T18" fmla="*/ 1273 w 1695"/>
                    <a:gd name="T19" fmla="*/ 157 h 1300"/>
                    <a:gd name="T20" fmla="*/ 1179 w 1695"/>
                    <a:gd name="T21" fmla="*/ 92 h 1300"/>
                    <a:gd name="T22" fmla="*/ 1070 w 1695"/>
                    <a:gd name="T23" fmla="*/ 42 h 1300"/>
                    <a:gd name="T24" fmla="*/ 960 w 1695"/>
                    <a:gd name="T25" fmla="*/ 11 h 1300"/>
                    <a:gd name="T26" fmla="*/ 846 w 1695"/>
                    <a:gd name="T27" fmla="*/ 0 h 1300"/>
                    <a:gd name="T28" fmla="*/ 733 w 1695"/>
                    <a:gd name="T29" fmla="*/ 11 h 1300"/>
                    <a:gd name="T30" fmla="*/ 624 w 1695"/>
                    <a:gd name="T31" fmla="*/ 42 h 1300"/>
                    <a:gd name="T32" fmla="*/ 515 w 1695"/>
                    <a:gd name="T33" fmla="*/ 92 h 1300"/>
                    <a:gd name="T34" fmla="*/ 420 w 1695"/>
                    <a:gd name="T35" fmla="*/ 157 h 1300"/>
                    <a:gd name="T36" fmla="*/ 331 w 1695"/>
                    <a:gd name="T37" fmla="*/ 240 h 1300"/>
                    <a:gd name="T38" fmla="*/ 249 w 1695"/>
                    <a:gd name="T39" fmla="*/ 337 h 1300"/>
                    <a:gd name="T40" fmla="*/ 181 w 1695"/>
                    <a:gd name="T41" fmla="*/ 443 h 1300"/>
                    <a:gd name="T42" fmla="*/ 117 w 1695"/>
                    <a:gd name="T43" fmla="*/ 570 h 1300"/>
                    <a:gd name="T44" fmla="*/ 68 w 1695"/>
                    <a:gd name="T45" fmla="*/ 702 h 1300"/>
                    <a:gd name="T46" fmla="*/ 30 w 1695"/>
                    <a:gd name="T47" fmla="*/ 843 h 1300"/>
                    <a:gd name="T48" fmla="*/ 8 w 1695"/>
                    <a:gd name="T49" fmla="*/ 990 h 1300"/>
                    <a:gd name="T50" fmla="*/ 0 w 1695"/>
                    <a:gd name="T51" fmla="*/ 1145 h 1300"/>
                    <a:gd name="T52" fmla="*/ 8 w 1695"/>
                    <a:gd name="T53" fmla="*/ 1300 h 1300"/>
                    <a:gd name="T54" fmla="*/ 10 w 1695"/>
                    <a:gd name="T55" fmla="*/ 1300 h 1300"/>
                    <a:gd name="T56" fmla="*/ 2 w 1695"/>
                    <a:gd name="T57" fmla="*/ 1145 h 1300"/>
                    <a:gd name="T58" fmla="*/ 10 w 1695"/>
                    <a:gd name="T59" fmla="*/ 990 h 1300"/>
                    <a:gd name="T60" fmla="*/ 33 w 1695"/>
                    <a:gd name="T61" fmla="*/ 843 h 1300"/>
                    <a:gd name="T62" fmla="*/ 70 w 1695"/>
                    <a:gd name="T63" fmla="*/ 702 h 1300"/>
                    <a:gd name="T64" fmla="*/ 120 w 1695"/>
                    <a:gd name="T65" fmla="*/ 570 h 1300"/>
                    <a:gd name="T66" fmla="*/ 178 w 1695"/>
                    <a:gd name="T67" fmla="*/ 454 h 1300"/>
                    <a:gd name="T68" fmla="*/ 251 w 1695"/>
                    <a:gd name="T69" fmla="*/ 340 h 1300"/>
                    <a:gd name="T70" fmla="*/ 334 w 1695"/>
                    <a:gd name="T71" fmla="*/ 242 h 1300"/>
                    <a:gd name="T72" fmla="*/ 423 w 1695"/>
                    <a:gd name="T73" fmla="*/ 160 h 1300"/>
                    <a:gd name="T74" fmla="*/ 523 w 1695"/>
                    <a:gd name="T75" fmla="*/ 92 h 1300"/>
                    <a:gd name="T76" fmla="*/ 624 w 1695"/>
                    <a:gd name="T77" fmla="*/ 44 h 1300"/>
                    <a:gd name="T78" fmla="*/ 733 w 1695"/>
                    <a:gd name="T79" fmla="*/ 14 h 1300"/>
                    <a:gd name="T80" fmla="*/ 846 w 1695"/>
                    <a:gd name="T81" fmla="*/ 3 h 1300"/>
                    <a:gd name="T82" fmla="*/ 960 w 1695"/>
                    <a:gd name="T83" fmla="*/ 14 h 1300"/>
                    <a:gd name="T84" fmla="*/ 1070 w 1695"/>
                    <a:gd name="T85" fmla="*/ 44 h 1300"/>
                    <a:gd name="T86" fmla="*/ 1171 w 1695"/>
                    <a:gd name="T87" fmla="*/ 92 h 1300"/>
                    <a:gd name="T88" fmla="*/ 1270 w 1695"/>
                    <a:gd name="T89" fmla="*/ 160 h 1300"/>
                    <a:gd name="T90" fmla="*/ 1361 w 1695"/>
                    <a:gd name="T91" fmla="*/ 242 h 1300"/>
                    <a:gd name="T92" fmla="*/ 1442 w 1695"/>
                    <a:gd name="T93" fmla="*/ 340 h 1300"/>
                    <a:gd name="T94" fmla="*/ 1517 w 1695"/>
                    <a:gd name="T95" fmla="*/ 454 h 1300"/>
                    <a:gd name="T96" fmla="*/ 1575 w 1695"/>
                    <a:gd name="T97" fmla="*/ 570 h 1300"/>
                    <a:gd name="T98" fmla="*/ 1624 w 1695"/>
                    <a:gd name="T99" fmla="*/ 702 h 1300"/>
                    <a:gd name="T100" fmla="*/ 1662 w 1695"/>
                    <a:gd name="T101" fmla="*/ 843 h 1300"/>
                    <a:gd name="T102" fmla="*/ 1684 w 1695"/>
                    <a:gd name="T103" fmla="*/ 990 h 1300"/>
                    <a:gd name="T104" fmla="*/ 1692 w 1695"/>
                    <a:gd name="T105" fmla="*/ 1145 h 1300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695"/>
                    <a:gd name="T160" fmla="*/ 0 h 1300"/>
                    <a:gd name="T161" fmla="*/ 1695 w 1695"/>
                    <a:gd name="T162" fmla="*/ 1300 h 1300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695" h="1300">
                      <a:moveTo>
                        <a:pt x="1692" y="1145"/>
                      </a:moveTo>
                      <a:lnTo>
                        <a:pt x="1695" y="1145"/>
                      </a:lnTo>
                      <a:lnTo>
                        <a:pt x="1687" y="990"/>
                      </a:lnTo>
                      <a:lnTo>
                        <a:pt x="1664" y="843"/>
                      </a:lnTo>
                      <a:lnTo>
                        <a:pt x="1627" y="702"/>
                      </a:lnTo>
                      <a:lnTo>
                        <a:pt x="1578" y="570"/>
                      </a:lnTo>
                      <a:lnTo>
                        <a:pt x="1514" y="443"/>
                      </a:lnTo>
                      <a:lnTo>
                        <a:pt x="1445" y="337"/>
                      </a:lnTo>
                      <a:lnTo>
                        <a:pt x="1364" y="240"/>
                      </a:lnTo>
                      <a:lnTo>
                        <a:pt x="1273" y="157"/>
                      </a:lnTo>
                      <a:lnTo>
                        <a:pt x="1179" y="92"/>
                      </a:lnTo>
                      <a:lnTo>
                        <a:pt x="1070" y="42"/>
                      </a:lnTo>
                      <a:lnTo>
                        <a:pt x="960" y="11"/>
                      </a:lnTo>
                      <a:lnTo>
                        <a:pt x="846" y="0"/>
                      </a:lnTo>
                      <a:lnTo>
                        <a:pt x="733" y="11"/>
                      </a:lnTo>
                      <a:lnTo>
                        <a:pt x="624" y="42"/>
                      </a:lnTo>
                      <a:lnTo>
                        <a:pt x="515" y="92"/>
                      </a:lnTo>
                      <a:lnTo>
                        <a:pt x="420" y="157"/>
                      </a:lnTo>
                      <a:lnTo>
                        <a:pt x="331" y="240"/>
                      </a:lnTo>
                      <a:lnTo>
                        <a:pt x="249" y="337"/>
                      </a:lnTo>
                      <a:lnTo>
                        <a:pt x="181" y="443"/>
                      </a:lnTo>
                      <a:lnTo>
                        <a:pt x="117" y="570"/>
                      </a:lnTo>
                      <a:lnTo>
                        <a:pt x="68" y="702"/>
                      </a:lnTo>
                      <a:lnTo>
                        <a:pt x="30" y="843"/>
                      </a:lnTo>
                      <a:lnTo>
                        <a:pt x="8" y="990"/>
                      </a:lnTo>
                      <a:lnTo>
                        <a:pt x="0" y="1145"/>
                      </a:lnTo>
                      <a:lnTo>
                        <a:pt x="8" y="1300"/>
                      </a:lnTo>
                      <a:lnTo>
                        <a:pt x="10" y="1300"/>
                      </a:lnTo>
                      <a:lnTo>
                        <a:pt x="2" y="1145"/>
                      </a:lnTo>
                      <a:lnTo>
                        <a:pt x="10" y="990"/>
                      </a:lnTo>
                      <a:lnTo>
                        <a:pt x="33" y="843"/>
                      </a:lnTo>
                      <a:lnTo>
                        <a:pt x="70" y="702"/>
                      </a:lnTo>
                      <a:lnTo>
                        <a:pt x="120" y="570"/>
                      </a:lnTo>
                      <a:lnTo>
                        <a:pt x="178" y="454"/>
                      </a:lnTo>
                      <a:lnTo>
                        <a:pt x="251" y="340"/>
                      </a:lnTo>
                      <a:lnTo>
                        <a:pt x="334" y="242"/>
                      </a:lnTo>
                      <a:lnTo>
                        <a:pt x="423" y="160"/>
                      </a:lnTo>
                      <a:lnTo>
                        <a:pt x="523" y="92"/>
                      </a:lnTo>
                      <a:lnTo>
                        <a:pt x="624" y="44"/>
                      </a:lnTo>
                      <a:lnTo>
                        <a:pt x="733" y="14"/>
                      </a:lnTo>
                      <a:lnTo>
                        <a:pt x="846" y="3"/>
                      </a:lnTo>
                      <a:lnTo>
                        <a:pt x="960" y="14"/>
                      </a:lnTo>
                      <a:lnTo>
                        <a:pt x="1070" y="44"/>
                      </a:lnTo>
                      <a:lnTo>
                        <a:pt x="1171" y="92"/>
                      </a:lnTo>
                      <a:lnTo>
                        <a:pt x="1270" y="160"/>
                      </a:lnTo>
                      <a:lnTo>
                        <a:pt x="1361" y="242"/>
                      </a:lnTo>
                      <a:lnTo>
                        <a:pt x="1442" y="340"/>
                      </a:lnTo>
                      <a:lnTo>
                        <a:pt x="1517" y="454"/>
                      </a:lnTo>
                      <a:lnTo>
                        <a:pt x="1575" y="570"/>
                      </a:lnTo>
                      <a:lnTo>
                        <a:pt x="1624" y="702"/>
                      </a:lnTo>
                      <a:lnTo>
                        <a:pt x="1662" y="843"/>
                      </a:lnTo>
                      <a:lnTo>
                        <a:pt x="1684" y="990"/>
                      </a:lnTo>
                      <a:lnTo>
                        <a:pt x="1692" y="11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9" name="Freeform 34">
                  <a:extLst>
                    <a:ext uri="{FF2B5EF4-FFF2-40B4-BE49-F238E27FC236}">
                      <a16:creationId xmlns:a16="http://schemas.microsoft.com/office/drawing/2014/main" id="{FA6F3BB1-81FE-4FFA-B62D-9BC8928D9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472" y="1973618"/>
                  <a:ext cx="469" cy="446"/>
                </a:xfrm>
                <a:custGeom>
                  <a:avLst/>
                  <a:gdLst>
                    <a:gd name="T0" fmla="*/ 3 w 3"/>
                    <a:gd name="T1" fmla="*/ 2 h 3"/>
                    <a:gd name="T2" fmla="*/ 3 w 3"/>
                    <a:gd name="T3" fmla="*/ 2 h 3"/>
                    <a:gd name="T4" fmla="*/ 0 w 3"/>
                    <a:gd name="T5" fmla="*/ 0 h 3"/>
                    <a:gd name="T6" fmla="*/ 3 w 3"/>
                    <a:gd name="T7" fmla="*/ 3 h 3"/>
                    <a:gd name="T8" fmla="*/ 2 w 3"/>
                    <a:gd name="T9" fmla="*/ 2 h 3"/>
                    <a:gd name="T10" fmla="*/ 3 w 3"/>
                    <a:gd name="T11" fmla="*/ 2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"/>
                    <a:gd name="T19" fmla="*/ 0 h 3"/>
                    <a:gd name="T20" fmla="*/ 3 w 3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" h="3"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2" y="2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0" name="Freeform 35">
                  <a:extLst>
                    <a:ext uri="{FF2B5EF4-FFF2-40B4-BE49-F238E27FC236}">
                      <a16:creationId xmlns:a16="http://schemas.microsoft.com/office/drawing/2014/main" id="{2F7DB77C-1897-4C71-B380-EEFEDD35E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238" y="1973618"/>
                  <a:ext cx="703" cy="670"/>
                </a:xfrm>
                <a:custGeom>
                  <a:avLst/>
                  <a:gdLst>
                    <a:gd name="T0" fmla="*/ 1 w 4"/>
                    <a:gd name="T1" fmla="*/ 0 h 4"/>
                    <a:gd name="T2" fmla="*/ 0 w 4"/>
                    <a:gd name="T3" fmla="*/ 2 h 4"/>
                    <a:gd name="T4" fmla="*/ 3 w 4"/>
                    <a:gd name="T5" fmla="*/ 4 h 4"/>
                    <a:gd name="T6" fmla="*/ 4 w 4"/>
                    <a:gd name="T7" fmla="*/ 3 h 4"/>
                    <a:gd name="T8" fmla="*/ 1 w 4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4"/>
                    <a:gd name="T17" fmla="*/ 4 w 4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4">
                      <a:moveTo>
                        <a:pt x="1" y="0"/>
                      </a:move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1" name="Freeform 36">
                  <a:extLst>
                    <a:ext uri="{FF2B5EF4-FFF2-40B4-BE49-F238E27FC236}">
                      <a16:creationId xmlns:a16="http://schemas.microsoft.com/office/drawing/2014/main" id="{6575DC68-474D-4E9E-B0EB-7716E87A7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472" y="1973618"/>
                  <a:ext cx="469" cy="670"/>
                </a:xfrm>
                <a:custGeom>
                  <a:avLst/>
                  <a:gdLst>
                    <a:gd name="T0" fmla="*/ 2 w 3"/>
                    <a:gd name="T1" fmla="*/ 4 h 4"/>
                    <a:gd name="T2" fmla="*/ 3 w 3"/>
                    <a:gd name="T3" fmla="*/ 3 h 4"/>
                    <a:gd name="T4" fmla="*/ 3 w 3"/>
                    <a:gd name="T5" fmla="*/ 2 h 4"/>
                    <a:gd name="T6" fmla="*/ 0 w 3"/>
                    <a:gd name="T7" fmla="*/ 0 h 4"/>
                    <a:gd name="T8" fmla="*/ 3 w 3"/>
                    <a:gd name="T9" fmla="*/ 3 h 4"/>
                    <a:gd name="T10" fmla="*/ 2 w 3"/>
                    <a:gd name="T11" fmla="*/ 4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"/>
                    <a:gd name="T19" fmla="*/ 0 h 4"/>
                    <a:gd name="T20" fmla="*/ 3 w 3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" h="4">
                      <a:moveTo>
                        <a:pt x="2" y="4"/>
                      </a:move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2" name="Freeform 37">
                  <a:extLst>
                    <a:ext uri="{FF2B5EF4-FFF2-40B4-BE49-F238E27FC236}">
                      <a16:creationId xmlns:a16="http://schemas.microsoft.com/office/drawing/2014/main" id="{81708050-D8FD-4A0D-BA9E-A5586AD6E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001" y="2125407"/>
                  <a:ext cx="163654" cy="193754"/>
                </a:xfrm>
                <a:custGeom>
                  <a:avLst/>
                  <a:gdLst>
                    <a:gd name="T0" fmla="*/ 765 w 1159"/>
                    <a:gd name="T1" fmla="*/ 0 h 1468"/>
                    <a:gd name="T2" fmla="*/ 1120 w 1159"/>
                    <a:gd name="T3" fmla="*/ 232 h 1468"/>
                    <a:gd name="T4" fmla="*/ 798 w 1159"/>
                    <a:gd name="T5" fmla="*/ 679 h 1468"/>
                    <a:gd name="T6" fmla="*/ 798 w 1159"/>
                    <a:gd name="T7" fmla="*/ 926 h 1468"/>
                    <a:gd name="T8" fmla="*/ 1159 w 1159"/>
                    <a:gd name="T9" fmla="*/ 1468 h 1468"/>
                    <a:gd name="T10" fmla="*/ 710 w 1159"/>
                    <a:gd name="T11" fmla="*/ 1468 h 1468"/>
                    <a:gd name="T12" fmla="*/ 563 w 1159"/>
                    <a:gd name="T13" fmla="*/ 1210 h 1468"/>
                    <a:gd name="T14" fmla="*/ 433 w 1159"/>
                    <a:gd name="T15" fmla="*/ 1468 h 1468"/>
                    <a:gd name="T16" fmla="*/ 0 w 1159"/>
                    <a:gd name="T17" fmla="*/ 1468 h 1468"/>
                    <a:gd name="T18" fmla="*/ 284 w 1159"/>
                    <a:gd name="T19" fmla="*/ 946 h 1468"/>
                    <a:gd name="T20" fmla="*/ 287 w 1159"/>
                    <a:gd name="T21" fmla="*/ 536 h 1468"/>
                    <a:gd name="T22" fmla="*/ 813 w 1159"/>
                    <a:gd name="T23" fmla="*/ 229 h 1468"/>
                    <a:gd name="T24" fmla="*/ 765 w 1159"/>
                    <a:gd name="T25" fmla="*/ 0 h 1468"/>
                    <a:gd name="T26" fmla="*/ 76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765" y="0"/>
                      </a:moveTo>
                      <a:lnTo>
                        <a:pt x="1120" y="232"/>
                      </a:lnTo>
                      <a:lnTo>
                        <a:pt x="798" y="679"/>
                      </a:lnTo>
                      <a:lnTo>
                        <a:pt x="798" y="926"/>
                      </a:lnTo>
                      <a:lnTo>
                        <a:pt x="1159" y="1468"/>
                      </a:lnTo>
                      <a:lnTo>
                        <a:pt x="710" y="1468"/>
                      </a:lnTo>
                      <a:lnTo>
                        <a:pt x="563" y="1210"/>
                      </a:lnTo>
                      <a:lnTo>
                        <a:pt x="433" y="1468"/>
                      </a:lnTo>
                      <a:lnTo>
                        <a:pt x="0" y="1468"/>
                      </a:lnTo>
                      <a:lnTo>
                        <a:pt x="284" y="946"/>
                      </a:lnTo>
                      <a:lnTo>
                        <a:pt x="287" y="536"/>
                      </a:lnTo>
                      <a:lnTo>
                        <a:pt x="813" y="229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3" name="Freeform 38">
                  <a:extLst>
                    <a:ext uri="{FF2B5EF4-FFF2-40B4-BE49-F238E27FC236}">
                      <a16:creationId xmlns:a16="http://schemas.microsoft.com/office/drawing/2014/main" id="{3851ACE6-B540-428C-8D54-B3EB3E5AEF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001" y="2125407"/>
                  <a:ext cx="163654" cy="193754"/>
                </a:xfrm>
                <a:custGeom>
                  <a:avLst/>
                  <a:gdLst>
                    <a:gd name="T0" fmla="*/ 765 w 1159"/>
                    <a:gd name="T1" fmla="*/ 0 h 1468"/>
                    <a:gd name="T2" fmla="*/ 1120 w 1159"/>
                    <a:gd name="T3" fmla="*/ 232 h 1468"/>
                    <a:gd name="T4" fmla="*/ 798 w 1159"/>
                    <a:gd name="T5" fmla="*/ 679 h 1468"/>
                    <a:gd name="T6" fmla="*/ 798 w 1159"/>
                    <a:gd name="T7" fmla="*/ 926 h 1468"/>
                    <a:gd name="T8" fmla="*/ 1159 w 1159"/>
                    <a:gd name="T9" fmla="*/ 1468 h 1468"/>
                    <a:gd name="T10" fmla="*/ 710 w 1159"/>
                    <a:gd name="T11" fmla="*/ 1468 h 1468"/>
                    <a:gd name="T12" fmla="*/ 563 w 1159"/>
                    <a:gd name="T13" fmla="*/ 1210 h 1468"/>
                    <a:gd name="T14" fmla="*/ 433 w 1159"/>
                    <a:gd name="T15" fmla="*/ 1468 h 1468"/>
                    <a:gd name="T16" fmla="*/ 0 w 1159"/>
                    <a:gd name="T17" fmla="*/ 1468 h 1468"/>
                    <a:gd name="T18" fmla="*/ 284 w 1159"/>
                    <a:gd name="T19" fmla="*/ 946 h 1468"/>
                    <a:gd name="T20" fmla="*/ 287 w 1159"/>
                    <a:gd name="T21" fmla="*/ 536 h 1468"/>
                    <a:gd name="T22" fmla="*/ 813 w 1159"/>
                    <a:gd name="T23" fmla="*/ 229 h 1468"/>
                    <a:gd name="T24" fmla="*/ 765 w 1159"/>
                    <a:gd name="T25" fmla="*/ 0 h 1468"/>
                    <a:gd name="T26" fmla="*/ 76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765" y="0"/>
                      </a:moveTo>
                      <a:lnTo>
                        <a:pt x="1120" y="232"/>
                      </a:lnTo>
                      <a:lnTo>
                        <a:pt x="798" y="679"/>
                      </a:lnTo>
                      <a:lnTo>
                        <a:pt x="798" y="926"/>
                      </a:lnTo>
                      <a:lnTo>
                        <a:pt x="1159" y="1468"/>
                      </a:lnTo>
                      <a:lnTo>
                        <a:pt x="710" y="1468"/>
                      </a:lnTo>
                      <a:lnTo>
                        <a:pt x="563" y="1210"/>
                      </a:lnTo>
                      <a:lnTo>
                        <a:pt x="433" y="1468"/>
                      </a:lnTo>
                      <a:lnTo>
                        <a:pt x="0" y="1468"/>
                      </a:lnTo>
                      <a:lnTo>
                        <a:pt x="284" y="946"/>
                      </a:lnTo>
                      <a:lnTo>
                        <a:pt x="287" y="536"/>
                      </a:lnTo>
                      <a:lnTo>
                        <a:pt x="813" y="229"/>
                      </a:lnTo>
                      <a:lnTo>
                        <a:pt x="765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4" name="Freeform 39">
                  <a:extLst>
                    <a:ext uri="{FF2B5EF4-FFF2-40B4-BE49-F238E27FC236}">
                      <a16:creationId xmlns:a16="http://schemas.microsoft.com/office/drawing/2014/main" id="{E046E847-B215-4541-AE21-3C5A69E220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8116" y="2125407"/>
                  <a:ext cx="63539" cy="193977"/>
                </a:xfrm>
                <a:custGeom>
                  <a:avLst/>
                  <a:gdLst>
                    <a:gd name="T0" fmla="*/ 56 w 450"/>
                    <a:gd name="T1" fmla="*/ 0 h 1472"/>
                    <a:gd name="T2" fmla="*/ 53 w 450"/>
                    <a:gd name="T3" fmla="*/ 3 h 1472"/>
                    <a:gd name="T4" fmla="*/ 409 w 450"/>
                    <a:gd name="T5" fmla="*/ 234 h 1472"/>
                    <a:gd name="T6" fmla="*/ 87 w 450"/>
                    <a:gd name="T7" fmla="*/ 678 h 1472"/>
                    <a:gd name="T8" fmla="*/ 87 w 450"/>
                    <a:gd name="T9" fmla="*/ 927 h 1472"/>
                    <a:gd name="T10" fmla="*/ 446 w 450"/>
                    <a:gd name="T11" fmla="*/ 1466 h 1472"/>
                    <a:gd name="T12" fmla="*/ 0 w 450"/>
                    <a:gd name="T13" fmla="*/ 1466 h 1472"/>
                    <a:gd name="T14" fmla="*/ 0 w 450"/>
                    <a:gd name="T15" fmla="*/ 1472 h 1472"/>
                    <a:gd name="T16" fmla="*/ 449 w 450"/>
                    <a:gd name="T17" fmla="*/ 1472 h 1472"/>
                    <a:gd name="T18" fmla="*/ 450 w 450"/>
                    <a:gd name="T19" fmla="*/ 1468 h 1472"/>
                    <a:gd name="T20" fmla="*/ 89 w 450"/>
                    <a:gd name="T21" fmla="*/ 926 h 1472"/>
                    <a:gd name="T22" fmla="*/ 89 w 450"/>
                    <a:gd name="T23" fmla="*/ 681 h 1472"/>
                    <a:gd name="T24" fmla="*/ 411 w 450"/>
                    <a:gd name="T25" fmla="*/ 231 h 1472"/>
                    <a:gd name="T26" fmla="*/ 56 w 450"/>
                    <a:gd name="T27" fmla="*/ 0 h 147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0"/>
                    <a:gd name="T43" fmla="*/ 0 h 1472"/>
                    <a:gd name="T44" fmla="*/ 450 w 450"/>
                    <a:gd name="T45" fmla="*/ 1472 h 147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0" h="1472">
                      <a:moveTo>
                        <a:pt x="56" y="0"/>
                      </a:moveTo>
                      <a:lnTo>
                        <a:pt x="53" y="3"/>
                      </a:lnTo>
                      <a:lnTo>
                        <a:pt x="409" y="234"/>
                      </a:lnTo>
                      <a:lnTo>
                        <a:pt x="87" y="678"/>
                      </a:lnTo>
                      <a:lnTo>
                        <a:pt x="87" y="927"/>
                      </a:lnTo>
                      <a:lnTo>
                        <a:pt x="446" y="1466"/>
                      </a:lnTo>
                      <a:lnTo>
                        <a:pt x="0" y="1466"/>
                      </a:lnTo>
                      <a:lnTo>
                        <a:pt x="0" y="1472"/>
                      </a:lnTo>
                      <a:lnTo>
                        <a:pt x="449" y="1472"/>
                      </a:lnTo>
                      <a:lnTo>
                        <a:pt x="450" y="1468"/>
                      </a:lnTo>
                      <a:lnTo>
                        <a:pt x="89" y="926"/>
                      </a:lnTo>
                      <a:lnTo>
                        <a:pt x="89" y="681"/>
                      </a:lnTo>
                      <a:lnTo>
                        <a:pt x="411" y="231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5" name="Freeform 40">
                  <a:extLst>
                    <a:ext uri="{FF2B5EF4-FFF2-40B4-BE49-F238E27FC236}">
                      <a16:creationId xmlns:a16="http://schemas.microsoft.com/office/drawing/2014/main" id="{3D8FE15A-94FF-49CA-98AD-7FEDFA148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7532" y="2285009"/>
                  <a:ext cx="100584" cy="34376"/>
                </a:xfrm>
                <a:custGeom>
                  <a:avLst/>
                  <a:gdLst>
                    <a:gd name="T0" fmla="*/ 713 w 713"/>
                    <a:gd name="T1" fmla="*/ 255 h 261"/>
                    <a:gd name="T2" fmla="*/ 567 w 713"/>
                    <a:gd name="T3" fmla="*/ 0 h 261"/>
                    <a:gd name="T4" fmla="*/ 564 w 713"/>
                    <a:gd name="T5" fmla="*/ 0 h 261"/>
                    <a:gd name="T6" fmla="*/ 436 w 713"/>
                    <a:gd name="T7" fmla="*/ 255 h 261"/>
                    <a:gd name="T8" fmla="*/ 5 w 713"/>
                    <a:gd name="T9" fmla="*/ 255 h 261"/>
                    <a:gd name="T10" fmla="*/ 0 w 713"/>
                    <a:gd name="T11" fmla="*/ 261 h 261"/>
                    <a:gd name="T12" fmla="*/ 438 w 713"/>
                    <a:gd name="T13" fmla="*/ 259 h 261"/>
                    <a:gd name="T14" fmla="*/ 566 w 713"/>
                    <a:gd name="T15" fmla="*/ 1 h 261"/>
                    <a:gd name="T16" fmla="*/ 713 w 713"/>
                    <a:gd name="T17" fmla="*/ 261 h 261"/>
                    <a:gd name="T18" fmla="*/ 713 w 713"/>
                    <a:gd name="T19" fmla="*/ 255 h 26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13"/>
                    <a:gd name="T31" fmla="*/ 0 h 261"/>
                    <a:gd name="T32" fmla="*/ 713 w 713"/>
                    <a:gd name="T33" fmla="*/ 261 h 26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13" h="261">
                      <a:moveTo>
                        <a:pt x="713" y="255"/>
                      </a:moveTo>
                      <a:lnTo>
                        <a:pt x="567" y="0"/>
                      </a:lnTo>
                      <a:lnTo>
                        <a:pt x="564" y="0"/>
                      </a:lnTo>
                      <a:lnTo>
                        <a:pt x="436" y="255"/>
                      </a:lnTo>
                      <a:lnTo>
                        <a:pt x="5" y="255"/>
                      </a:lnTo>
                      <a:lnTo>
                        <a:pt x="0" y="261"/>
                      </a:lnTo>
                      <a:lnTo>
                        <a:pt x="438" y="259"/>
                      </a:lnTo>
                      <a:lnTo>
                        <a:pt x="566" y="1"/>
                      </a:lnTo>
                      <a:lnTo>
                        <a:pt x="713" y="261"/>
                      </a:lnTo>
                      <a:lnTo>
                        <a:pt x="713" y="2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6" name="Freeform 41">
                  <a:extLst>
                    <a:ext uri="{FF2B5EF4-FFF2-40B4-BE49-F238E27FC236}">
                      <a16:creationId xmlns:a16="http://schemas.microsoft.com/office/drawing/2014/main" id="{3F857A1B-6BE3-4F53-B7E3-8ED5D93ED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7532" y="2125407"/>
                  <a:ext cx="115355" cy="193977"/>
                </a:xfrm>
                <a:custGeom>
                  <a:avLst/>
                  <a:gdLst>
                    <a:gd name="T0" fmla="*/ 5 w 817"/>
                    <a:gd name="T1" fmla="*/ 1466 h 1472"/>
                    <a:gd name="T2" fmla="*/ 289 w 817"/>
                    <a:gd name="T3" fmla="*/ 947 h 1472"/>
                    <a:gd name="T4" fmla="*/ 291 w 817"/>
                    <a:gd name="T5" fmla="*/ 539 h 1472"/>
                    <a:gd name="T6" fmla="*/ 817 w 817"/>
                    <a:gd name="T7" fmla="*/ 231 h 1472"/>
                    <a:gd name="T8" fmla="*/ 769 w 817"/>
                    <a:gd name="T9" fmla="*/ 4 h 1472"/>
                    <a:gd name="T10" fmla="*/ 769 w 817"/>
                    <a:gd name="T11" fmla="*/ 0 h 1472"/>
                    <a:gd name="T12" fmla="*/ 766 w 817"/>
                    <a:gd name="T13" fmla="*/ 1 h 1472"/>
                    <a:gd name="T14" fmla="*/ 814 w 817"/>
                    <a:gd name="T15" fmla="*/ 229 h 1472"/>
                    <a:gd name="T16" fmla="*/ 289 w 817"/>
                    <a:gd name="T17" fmla="*/ 536 h 1472"/>
                    <a:gd name="T18" fmla="*/ 286 w 817"/>
                    <a:gd name="T19" fmla="*/ 947 h 1472"/>
                    <a:gd name="T20" fmla="*/ 0 w 817"/>
                    <a:gd name="T21" fmla="*/ 1472 h 1472"/>
                    <a:gd name="T22" fmla="*/ 5 w 817"/>
                    <a:gd name="T23" fmla="*/ 1466 h 147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7"/>
                    <a:gd name="T37" fmla="*/ 0 h 1472"/>
                    <a:gd name="T38" fmla="*/ 817 w 817"/>
                    <a:gd name="T39" fmla="*/ 1472 h 147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7" h="1472">
                      <a:moveTo>
                        <a:pt x="5" y="1466"/>
                      </a:moveTo>
                      <a:lnTo>
                        <a:pt x="289" y="947"/>
                      </a:lnTo>
                      <a:lnTo>
                        <a:pt x="291" y="539"/>
                      </a:lnTo>
                      <a:lnTo>
                        <a:pt x="817" y="231"/>
                      </a:lnTo>
                      <a:lnTo>
                        <a:pt x="769" y="4"/>
                      </a:lnTo>
                      <a:lnTo>
                        <a:pt x="769" y="0"/>
                      </a:lnTo>
                      <a:lnTo>
                        <a:pt x="766" y="1"/>
                      </a:lnTo>
                      <a:lnTo>
                        <a:pt x="814" y="229"/>
                      </a:lnTo>
                      <a:lnTo>
                        <a:pt x="289" y="536"/>
                      </a:lnTo>
                      <a:lnTo>
                        <a:pt x="286" y="947"/>
                      </a:lnTo>
                      <a:lnTo>
                        <a:pt x="0" y="1472"/>
                      </a:lnTo>
                      <a:lnTo>
                        <a:pt x="5" y="14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7" name="Freeform 42">
                  <a:extLst>
                    <a:ext uri="{FF2B5EF4-FFF2-40B4-BE49-F238E27FC236}">
                      <a16:creationId xmlns:a16="http://schemas.microsoft.com/office/drawing/2014/main" id="{0520A6D7-74E4-43BC-9A69-4A2879981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476" y="2126077"/>
                  <a:ext cx="81358" cy="75671"/>
                </a:xfrm>
                <a:custGeom>
                  <a:avLst/>
                  <a:gdLst>
                    <a:gd name="T0" fmla="*/ 575 w 576"/>
                    <a:gd name="T1" fmla="*/ 286 h 574"/>
                    <a:gd name="T2" fmla="*/ 574 w 576"/>
                    <a:gd name="T3" fmla="*/ 246 h 574"/>
                    <a:gd name="T4" fmla="*/ 566 w 576"/>
                    <a:gd name="T5" fmla="*/ 209 h 574"/>
                    <a:gd name="T6" fmla="*/ 552 w 576"/>
                    <a:gd name="T7" fmla="*/ 175 h 574"/>
                    <a:gd name="T8" fmla="*/ 536 w 576"/>
                    <a:gd name="T9" fmla="*/ 141 h 574"/>
                    <a:gd name="T10" fmla="*/ 515 w 576"/>
                    <a:gd name="T11" fmla="*/ 111 h 574"/>
                    <a:gd name="T12" fmla="*/ 491 w 576"/>
                    <a:gd name="T13" fmla="*/ 83 h 574"/>
                    <a:gd name="T14" fmla="*/ 463 w 576"/>
                    <a:gd name="T15" fmla="*/ 59 h 574"/>
                    <a:gd name="T16" fmla="*/ 433 w 576"/>
                    <a:gd name="T17" fmla="*/ 40 h 574"/>
                    <a:gd name="T18" fmla="*/ 399 w 576"/>
                    <a:gd name="T19" fmla="*/ 23 h 574"/>
                    <a:gd name="T20" fmla="*/ 365 w 576"/>
                    <a:gd name="T21" fmla="*/ 11 h 574"/>
                    <a:gd name="T22" fmla="*/ 327 w 576"/>
                    <a:gd name="T23" fmla="*/ 3 h 574"/>
                    <a:gd name="T24" fmla="*/ 288 w 576"/>
                    <a:gd name="T25" fmla="*/ 0 h 574"/>
                    <a:gd name="T26" fmla="*/ 249 w 576"/>
                    <a:gd name="T27" fmla="*/ 3 h 574"/>
                    <a:gd name="T28" fmla="*/ 212 w 576"/>
                    <a:gd name="T29" fmla="*/ 11 h 574"/>
                    <a:gd name="T30" fmla="*/ 177 w 576"/>
                    <a:gd name="T31" fmla="*/ 23 h 574"/>
                    <a:gd name="T32" fmla="*/ 144 w 576"/>
                    <a:gd name="T33" fmla="*/ 40 h 574"/>
                    <a:gd name="T34" fmla="*/ 113 w 576"/>
                    <a:gd name="T35" fmla="*/ 59 h 574"/>
                    <a:gd name="T36" fmla="*/ 85 w 576"/>
                    <a:gd name="T37" fmla="*/ 83 h 574"/>
                    <a:gd name="T38" fmla="*/ 61 w 576"/>
                    <a:gd name="T39" fmla="*/ 111 h 574"/>
                    <a:gd name="T40" fmla="*/ 40 w 576"/>
                    <a:gd name="T41" fmla="*/ 141 h 574"/>
                    <a:gd name="T42" fmla="*/ 24 w 576"/>
                    <a:gd name="T43" fmla="*/ 175 h 574"/>
                    <a:gd name="T44" fmla="*/ 11 w 576"/>
                    <a:gd name="T45" fmla="*/ 209 h 574"/>
                    <a:gd name="T46" fmla="*/ 3 w 576"/>
                    <a:gd name="T47" fmla="*/ 246 h 574"/>
                    <a:gd name="T48" fmla="*/ 0 w 576"/>
                    <a:gd name="T49" fmla="*/ 286 h 574"/>
                    <a:gd name="T50" fmla="*/ 3 w 576"/>
                    <a:gd name="T51" fmla="*/ 325 h 574"/>
                    <a:gd name="T52" fmla="*/ 11 w 576"/>
                    <a:gd name="T53" fmla="*/ 362 h 574"/>
                    <a:gd name="T54" fmla="*/ 24 w 576"/>
                    <a:gd name="T55" fmla="*/ 397 h 574"/>
                    <a:gd name="T56" fmla="*/ 40 w 576"/>
                    <a:gd name="T57" fmla="*/ 430 h 574"/>
                    <a:gd name="T58" fmla="*/ 61 w 576"/>
                    <a:gd name="T59" fmla="*/ 461 h 574"/>
                    <a:gd name="T60" fmla="*/ 85 w 576"/>
                    <a:gd name="T61" fmla="*/ 489 h 574"/>
                    <a:gd name="T62" fmla="*/ 113 w 576"/>
                    <a:gd name="T63" fmla="*/ 512 h 574"/>
                    <a:gd name="T64" fmla="*/ 144 w 576"/>
                    <a:gd name="T65" fmla="*/ 534 h 574"/>
                    <a:gd name="T66" fmla="*/ 177 w 576"/>
                    <a:gd name="T67" fmla="*/ 550 h 574"/>
                    <a:gd name="T68" fmla="*/ 212 w 576"/>
                    <a:gd name="T69" fmla="*/ 563 h 574"/>
                    <a:gd name="T70" fmla="*/ 249 w 576"/>
                    <a:gd name="T71" fmla="*/ 571 h 574"/>
                    <a:gd name="T72" fmla="*/ 288 w 576"/>
                    <a:gd name="T73" fmla="*/ 574 h 574"/>
                    <a:gd name="T74" fmla="*/ 327 w 576"/>
                    <a:gd name="T75" fmla="*/ 571 h 574"/>
                    <a:gd name="T76" fmla="*/ 365 w 576"/>
                    <a:gd name="T77" fmla="*/ 563 h 574"/>
                    <a:gd name="T78" fmla="*/ 399 w 576"/>
                    <a:gd name="T79" fmla="*/ 550 h 574"/>
                    <a:gd name="T80" fmla="*/ 433 w 576"/>
                    <a:gd name="T81" fmla="*/ 534 h 574"/>
                    <a:gd name="T82" fmla="*/ 463 w 576"/>
                    <a:gd name="T83" fmla="*/ 512 h 574"/>
                    <a:gd name="T84" fmla="*/ 491 w 576"/>
                    <a:gd name="T85" fmla="*/ 489 h 574"/>
                    <a:gd name="T86" fmla="*/ 515 w 576"/>
                    <a:gd name="T87" fmla="*/ 461 h 574"/>
                    <a:gd name="T88" fmla="*/ 536 w 576"/>
                    <a:gd name="T89" fmla="*/ 430 h 574"/>
                    <a:gd name="T90" fmla="*/ 552 w 576"/>
                    <a:gd name="T91" fmla="*/ 397 h 574"/>
                    <a:gd name="T92" fmla="*/ 566 w 576"/>
                    <a:gd name="T93" fmla="*/ 362 h 574"/>
                    <a:gd name="T94" fmla="*/ 574 w 576"/>
                    <a:gd name="T95" fmla="*/ 325 h 574"/>
                    <a:gd name="T96" fmla="*/ 575 w 576"/>
                    <a:gd name="T97" fmla="*/ 286 h 574"/>
                    <a:gd name="T98" fmla="*/ 576 w 576"/>
                    <a:gd name="T99" fmla="*/ 285 h 574"/>
                    <a:gd name="T100" fmla="*/ 576 w 576"/>
                    <a:gd name="T101" fmla="*/ 285 h 574"/>
                    <a:gd name="T102" fmla="*/ 576 w 576"/>
                    <a:gd name="T103" fmla="*/ 285 h 574"/>
                    <a:gd name="T104" fmla="*/ 576 w 576"/>
                    <a:gd name="T105" fmla="*/ 285 h 574"/>
                    <a:gd name="T106" fmla="*/ 576 w 576"/>
                    <a:gd name="T107" fmla="*/ 285 h 574"/>
                    <a:gd name="T108" fmla="*/ 576 w 576"/>
                    <a:gd name="T109" fmla="*/ 285 h 574"/>
                    <a:gd name="T110" fmla="*/ 576 w 576"/>
                    <a:gd name="T111" fmla="*/ 285 h 574"/>
                    <a:gd name="T112" fmla="*/ 576 w 576"/>
                    <a:gd name="T113" fmla="*/ 285 h 574"/>
                    <a:gd name="T114" fmla="*/ 576 w 576"/>
                    <a:gd name="T115" fmla="*/ 285 h 574"/>
                    <a:gd name="T116" fmla="*/ 576 w 576"/>
                    <a:gd name="T117" fmla="*/ 285 h 574"/>
                    <a:gd name="T118" fmla="*/ 576 w 576"/>
                    <a:gd name="T119" fmla="*/ 285 h 574"/>
                    <a:gd name="T120" fmla="*/ 575 w 576"/>
                    <a:gd name="T121" fmla="*/ 286 h 574"/>
                    <a:gd name="T122" fmla="*/ 575 w 576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6"/>
                    <a:gd name="T187" fmla="*/ 0 h 574"/>
                    <a:gd name="T188" fmla="*/ 576 w 576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6" h="574">
                      <a:moveTo>
                        <a:pt x="575" y="286"/>
                      </a:moveTo>
                      <a:lnTo>
                        <a:pt x="574" y="246"/>
                      </a:lnTo>
                      <a:lnTo>
                        <a:pt x="566" y="209"/>
                      </a:lnTo>
                      <a:lnTo>
                        <a:pt x="552" y="175"/>
                      </a:lnTo>
                      <a:lnTo>
                        <a:pt x="536" y="141"/>
                      </a:lnTo>
                      <a:lnTo>
                        <a:pt x="515" y="111"/>
                      </a:lnTo>
                      <a:lnTo>
                        <a:pt x="491" y="83"/>
                      </a:lnTo>
                      <a:lnTo>
                        <a:pt x="463" y="59"/>
                      </a:lnTo>
                      <a:lnTo>
                        <a:pt x="433" y="40"/>
                      </a:lnTo>
                      <a:lnTo>
                        <a:pt x="399" y="23"/>
                      </a:lnTo>
                      <a:lnTo>
                        <a:pt x="365" y="11"/>
                      </a:lnTo>
                      <a:lnTo>
                        <a:pt x="327" y="3"/>
                      </a:lnTo>
                      <a:lnTo>
                        <a:pt x="288" y="0"/>
                      </a:lnTo>
                      <a:lnTo>
                        <a:pt x="249" y="3"/>
                      </a:lnTo>
                      <a:lnTo>
                        <a:pt x="212" y="11"/>
                      </a:lnTo>
                      <a:lnTo>
                        <a:pt x="177" y="23"/>
                      </a:lnTo>
                      <a:lnTo>
                        <a:pt x="144" y="40"/>
                      </a:lnTo>
                      <a:lnTo>
                        <a:pt x="113" y="59"/>
                      </a:lnTo>
                      <a:lnTo>
                        <a:pt x="85" y="83"/>
                      </a:lnTo>
                      <a:lnTo>
                        <a:pt x="61" y="111"/>
                      </a:lnTo>
                      <a:lnTo>
                        <a:pt x="40" y="141"/>
                      </a:lnTo>
                      <a:lnTo>
                        <a:pt x="24" y="175"/>
                      </a:lnTo>
                      <a:lnTo>
                        <a:pt x="11" y="209"/>
                      </a:lnTo>
                      <a:lnTo>
                        <a:pt x="3" y="246"/>
                      </a:lnTo>
                      <a:lnTo>
                        <a:pt x="0" y="286"/>
                      </a:lnTo>
                      <a:lnTo>
                        <a:pt x="3" y="325"/>
                      </a:lnTo>
                      <a:lnTo>
                        <a:pt x="11" y="362"/>
                      </a:lnTo>
                      <a:lnTo>
                        <a:pt x="24" y="397"/>
                      </a:lnTo>
                      <a:lnTo>
                        <a:pt x="40" y="430"/>
                      </a:lnTo>
                      <a:lnTo>
                        <a:pt x="61" y="461"/>
                      </a:lnTo>
                      <a:lnTo>
                        <a:pt x="85" y="489"/>
                      </a:lnTo>
                      <a:lnTo>
                        <a:pt x="113" y="512"/>
                      </a:lnTo>
                      <a:lnTo>
                        <a:pt x="144" y="534"/>
                      </a:lnTo>
                      <a:lnTo>
                        <a:pt x="177" y="550"/>
                      </a:lnTo>
                      <a:lnTo>
                        <a:pt x="212" y="563"/>
                      </a:lnTo>
                      <a:lnTo>
                        <a:pt x="249" y="571"/>
                      </a:lnTo>
                      <a:lnTo>
                        <a:pt x="288" y="574"/>
                      </a:lnTo>
                      <a:lnTo>
                        <a:pt x="327" y="571"/>
                      </a:lnTo>
                      <a:lnTo>
                        <a:pt x="365" y="563"/>
                      </a:lnTo>
                      <a:lnTo>
                        <a:pt x="399" y="550"/>
                      </a:lnTo>
                      <a:lnTo>
                        <a:pt x="433" y="534"/>
                      </a:lnTo>
                      <a:lnTo>
                        <a:pt x="463" y="512"/>
                      </a:lnTo>
                      <a:lnTo>
                        <a:pt x="491" y="489"/>
                      </a:lnTo>
                      <a:lnTo>
                        <a:pt x="515" y="461"/>
                      </a:lnTo>
                      <a:lnTo>
                        <a:pt x="536" y="430"/>
                      </a:lnTo>
                      <a:lnTo>
                        <a:pt x="552" y="397"/>
                      </a:lnTo>
                      <a:lnTo>
                        <a:pt x="566" y="362"/>
                      </a:lnTo>
                      <a:lnTo>
                        <a:pt x="574" y="325"/>
                      </a:lnTo>
                      <a:lnTo>
                        <a:pt x="575" y="286"/>
                      </a:lnTo>
                      <a:lnTo>
                        <a:pt x="576" y="285"/>
                      </a:lnTo>
                      <a:lnTo>
                        <a:pt x="575" y="2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8" name="Freeform 43">
                  <a:extLst>
                    <a:ext uri="{FF2B5EF4-FFF2-40B4-BE49-F238E27FC236}">
                      <a16:creationId xmlns:a16="http://schemas.microsoft.com/office/drawing/2014/main" id="{6018CCE5-567D-47A8-8106-A03512CB1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476" y="2126077"/>
                  <a:ext cx="81358" cy="75671"/>
                </a:xfrm>
                <a:custGeom>
                  <a:avLst/>
                  <a:gdLst>
                    <a:gd name="T0" fmla="*/ 575 w 576"/>
                    <a:gd name="T1" fmla="*/ 286 h 574"/>
                    <a:gd name="T2" fmla="*/ 574 w 576"/>
                    <a:gd name="T3" fmla="*/ 246 h 574"/>
                    <a:gd name="T4" fmla="*/ 566 w 576"/>
                    <a:gd name="T5" fmla="*/ 209 h 574"/>
                    <a:gd name="T6" fmla="*/ 552 w 576"/>
                    <a:gd name="T7" fmla="*/ 175 h 574"/>
                    <a:gd name="T8" fmla="*/ 536 w 576"/>
                    <a:gd name="T9" fmla="*/ 141 h 574"/>
                    <a:gd name="T10" fmla="*/ 515 w 576"/>
                    <a:gd name="T11" fmla="*/ 111 h 574"/>
                    <a:gd name="T12" fmla="*/ 491 w 576"/>
                    <a:gd name="T13" fmla="*/ 83 h 574"/>
                    <a:gd name="T14" fmla="*/ 463 w 576"/>
                    <a:gd name="T15" fmla="*/ 59 h 574"/>
                    <a:gd name="T16" fmla="*/ 433 w 576"/>
                    <a:gd name="T17" fmla="*/ 40 h 574"/>
                    <a:gd name="T18" fmla="*/ 399 w 576"/>
                    <a:gd name="T19" fmla="*/ 23 h 574"/>
                    <a:gd name="T20" fmla="*/ 365 w 576"/>
                    <a:gd name="T21" fmla="*/ 11 h 574"/>
                    <a:gd name="T22" fmla="*/ 327 w 576"/>
                    <a:gd name="T23" fmla="*/ 3 h 574"/>
                    <a:gd name="T24" fmla="*/ 288 w 576"/>
                    <a:gd name="T25" fmla="*/ 0 h 574"/>
                    <a:gd name="T26" fmla="*/ 249 w 576"/>
                    <a:gd name="T27" fmla="*/ 3 h 574"/>
                    <a:gd name="T28" fmla="*/ 212 w 576"/>
                    <a:gd name="T29" fmla="*/ 11 h 574"/>
                    <a:gd name="T30" fmla="*/ 177 w 576"/>
                    <a:gd name="T31" fmla="*/ 23 h 574"/>
                    <a:gd name="T32" fmla="*/ 144 w 576"/>
                    <a:gd name="T33" fmla="*/ 40 h 574"/>
                    <a:gd name="T34" fmla="*/ 113 w 576"/>
                    <a:gd name="T35" fmla="*/ 59 h 574"/>
                    <a:gd name="T36" fmla="*/ 85 w 576"/>
                    <a:gd name="T37" fmla="*/ 83 h 574"/>
                    <a:gd name="T38" fmla="*/ 61 w 576"/>
                    <a:gd name="T39" fmla="*/ 111 h 574"/>
                    <a:gd name="T40" fmla="*/ 40 w 576"/>
                    <a:gd name="T41" fmla="*/ 141 h 574"/>
                    <a:gd name="T42" fmla="*/ 24 w 576"/>
                    <a:gd name="T43" fmla="*/ 175 h 574"/>
                    <a:gd name="T44" fmla="*/ 11 w 576"/>
                    <a:gd name="T45" fmla="*/ 209 h 574"/>
                    <a:gd name="T46" fmla="*/ 3 w 576"/>
                    <a:gd name="T47" fmla="*/ 246 h 574"/>
                    <a:gd name="T48" fmla="*/ 0 w 576"/>
                    <a:gd name="T49" fmla="*/ 286 h 574"/>
                    <a:gd name="T50" fmla="*/ 3 w 576"/>
                    <a:gd name="T51" fmla="*/ 325 h 574"/>
                    <a:gd name="T52" fmla="*/ 11 w 576"/>
                    <a:gd name="T53" fmla="*/ 362 h 574"/>
                    <a:gd name="T54" fmla="*/ 24 w 576"/>
                    <a:gd name="T55" fmla="*/ 397 h 574"/>
                    <a:gd name="T56" fmla="*/ 40 w 576"/>
                    <a:gd name="T57" fmla="*/ 430 h 574"/>
                    <a:gd name="T58" fmla="*/ 61 w 576"/>
                    <a:gd name="T59" fmla="*/ 461 h 574"/>
                    <a:gd name="T60" fmla="*/ 85 w 576"/>
                    <a:gd name="T61" fmla="*/ 489 h 574"/>
                    <a:gd name="T62" fmla="*/ 113 w 576"/>
                    <a:gd name="T63" fmla="*/ 512 h 574"/>
                    <a:gd name="T64" fmla="*/ 144 w 576"/>
                    <a:gd name="T65" fmla="*/ 534 h 574"/>
                    <a:gd name="T66" fmla="*/ 177 w 576"/>
                    <a:gd name="T67" fmla="*/ 550 h 574"/>
                    <a:gd name="T68" fmla="*/ 212 w 576"/>
                    <a:gd name="T69" fmla="*/ 563 h 574"/>
                    <a:gd name="T70" fmla="*/ 249 w 576"/>
                    <a:gd name="T71" fmla="*/ 571 h 574"/>
                    <a:gd name="T72" fmla="*/ 288 w 576"/>
                    <a:gd name="T73" fmla="*/ 574 h 574"/>
                    <a:gd name="T74" fmla="*/ 327 w 576"/>
                    <a:gd name="T75" fmla="*/ 571 h 574"/>
                    <a:gd name="T76" fmla="*/ 365 w 576"/>
                    <a:gd name="T77" fmla="*/ 563 h 574"/>
                    <a:gd name="T78" fmla="*/ 399 w 576"/>
                    <a:gd name="T79" fmla="*/ 550 h 574"/>
                    <a:gd name="T80" fmla="*/ 433 w 576"/>
                    <a:gd name="T81" fmla="*/ 534 h 574"/>
                    <a:gd name="T82" fmla="*/ 463 w 576"/>
                    <a:gd name="T83" fmla="*/ 512 h 574"/>
                    <a:gd name="T84" fmla="*/ 491 w 576"/>
                    <a:gd name="T85" fmla="*/ 489 h 574"/>
                    <a:gd name="T86" fmla="*/ 515 w 576"/>
                    <a:gd name="T87" fmla="*/ 461 h 574"/>
                    <a:gd name="T88" fmla="*/ 536 w 576"/>
                    <a:gd name="T89" fmla="*/ 430 h 574"/>
                    <a:gd name="T90" fmla="*/ 552 w 576"/>
                    <a:gd name="T91" fmla="*/ 397 h 574"/>
                    <a:gd name="T92" fmla="*/ 566 w 576"/>
                    <a:gd name="T93" fmla="*/ 362 h 574"/>
                    <a:gd name="T94" fmla="*/ 574 w 576"/>
                    <a:gd name="T95" fmla="*/ 325 h 574"/>
                    <a:gd name="T96" fmla="*/ 575 w 576"/>
                    <a:gd name="T97" fmla="*/ 286 h 574"/>
                    <a:gd name="T98" fmla="*/ 576 w 576"/>
                    <a:gd name="T99" fmla="*/ 285 h 574"/>
                    <a:gd name="T100" fmla="*/ 576 w 576"/>
                    <a:gd name="T101" fmla="*/ 285 h 574"/>
                    <a:gd name="T102" fmla="*/ 576 w 576"/>
                    <a:gd name="T103" fmla="*/ 285 h 574"/>
                    <a:gd name="T104" fmla="*/ 576 w 576"/>
                    <a:gd name="T105" fmla="*/ 285 h 574"/>
                    <a:gd name="T106" fmla="*/ 576 w 576"/>
                    <a:gd name="T107" fmla="*/ 285 h 574"/>
                    <a:gd name="T108" fmla="*/ 576 w 576"/>
                    <a:gd name="T109" fmla="*/ 285 h 574"/>
                    <a:gd name="T110" fmla="*/ 576 w 576"/>
                    <a:gd name="T111" fmla="*/ 285 h 574"/>
                    <a:gd name="T112" fmla="*/ 576 w 576"/>
                    <a:gd name="T113" fmla="*/ 285 h 574"/>
                    <a:gd name="T114" fmla="*/ 576 w 576"/>
                    <a:gd name="T115" fmla="*/ 285 h 574"/>
                    <a:gd name="T116" fmla="*/ 576 w 576"/>
                    <a:gd name="T117" fmla="*/ 285 h 574"/>
                    <a:gd name="T118" fmla="*/ 576 w 576"/>
                    <a:gd name="T119" fmla="*/ 285 h 574"/>
                    <a:gd name="T120" fmla="*/ 575 w 576"/>
                    <a:gd name="T121" fmla="*/ 286 h 574"/>
                    <a:gd name="T122" fmla="*/ 575 w 576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6"/>
                    <a:gd name="T187" fmla="*/ 0 h 574"/>
                    <a:gd name="T188" fmla="*/ 576 w 576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6" h="574">
                      <a:moveTo>
                        <a:pt x="575" y="286"/>
                      </a:moveTo>
                      <a:lnTo>
                        <a:pt x="574" y="246"/>
                      </a:lnTo>
                      <a:lnTo>
                        <a:pt x="566" y="209"/>
                      </a:lnTo>
                      <a:lnTo>
                        <a:pt x="552" y="175"/>
                      </a:lnTo>
                      <a:lnTo>
                        <a:pt x="536" y="141"/>
                      </a:lnTo>
                      <a:lnTo>
                        <a:pt x="515" y="111"/>
                      </a:lnTo>
                      <a:lnTo>
                        <a:pt x="491" y="83"/>
                      </a:lnTo>
                      <a:lnTo>
                        <a:pt x="463" y="59"/>
                      </a:lnTo>
                      <a:lnTo>
                        <a:pt x="433" y="40"/>
                      </a:lnTo>
                      <a:lnTo>
                        <a:pt x="399" y="23"/>
                      </a:lnTo>
                      <a:lnTo>
                        <a:pt x="365" y="11"/>
                      </a:lnTo>
                      <a:lnTo>
                        <a:pt x="327" y="3"/>
                      </a:lnTo>
                      <a:lnTo>
                        <a:pt x="288" y="0"/>
                      </a:lnTo>
                      <a:lnTo>
                        <a:pt x="249" y="3"/>
                      </a:lnTo>
                      <a:lnTo>
                        <a:pt x="212" y="11"/>
                      </a:lnTo>
                      <a:lnTo>
                        <a:pt x="177" y="23"/>
                      </a:lnTo>
                      <a:lnTo>
                        <a:pt x="144" y="40"/>
                      </a:lnTo>
                      <a:lnTo>
                        <a:pt x="113" y="59"/>
                      </a:lnTo>
                      <a:lnTo>
                        <a:pt x="85" y="83"/>
                      </a:lnTo>
                      <a:lnTo>
                        <a:pt x="61" y="111"/>
                      </a:lnTo>
                      <a:lnTo>
                        <a:pt x="40" y="141"/>
                      </a:lnTo>
                      <a:lnTo>
                        <a:pt x="24" y="175"/>
                      </a:lnTo>
                      <a:lnTo>
                        <a:pt x="11" y="209"/>
                      </a:lnTo>
                      <a:lnTo>
                        <a:pt x="3" y="246"/>
                      </a:lnTo>
                      <a:lnTo>
                        <a:pt x="0" y="286"/>
                      </a:lnTo>
                      <a:lnTo>
                        <a:pt x="3" y="325"/>
                      </a:lnTo>
                      <a:lnTo>
                        <a:pt x="11" y="362"/>
                      </a:lnTo>
                      <a:lnTo>
                        <a:pt x="24" y="397"/>
                      </a:lnTo>
                      <a:lnTo>
                        <a:pt x="40" y="430"/>
                      </a:lnTo>
                      <a:lnTo>
                        <a:pt x="61" y="461"/>
                      </a:lnTo>
                      <a:lnTo>
                        <a:pt x="85" y="489"/>
                      </a:lnTo>
                      <a:lnTo>
                        <a:pt x="113" y="512"/>
                      </a:lnTo>
                      <a:lnTo>
                        <a:pt x="144" y="534"/>
                      </a:lnTo>
                      <a:lnTo>
                        <a:pt x="177" y="550"/>
                      </a:lnTo>
                      <a:lnTo>
                        <a:pt x="212" y="563"/>
                      </a:lnTo>
                      <a:lnTo>
                        <a:pt x="249" y="571"/>
                      </a:lnTo>
                      <a:lnTo>
                        <a:pt x="288" y="574"/>
                      </a:lnTo>
                      <a:lnTo>
                        <a:pt x="327" y="571"/>
                      </a:lnTo>
                      <a:lnTo>
                        <a:pt x="365" y="563"/>
                      </a:lnTo>
                      <a:lnTo>
                        <a:pt x="399" y="550"/>
                      </a:lnTo>
                      <a:lnTo>
                        <a:pt x="433" y="534"/>
                      </a:lnTo>
                      <a:lnTo>
                        <a:pt x="463" y="512"/>
                      </a:lnTo>
                      <a:lnTo>
                        <a:pt x="491" y="489"/>
                      </a:lnTo>
                      <a:lnTo>
                        <a:pt x="515" y="461"/>
                      </a:lnTo>
                      <a:lnTo>
                        <a:pt x="536" y="430"/>
                      </a:lnTo>
                      <a:lnTo>
                        <a:pt x="552" y="397"/>
                      </a:lnTo>
                      <a:lnTo>
                        <a:pt x="566" y="362"/>
                      </a:lnTo>
                      <a:lnTo>
                        <a:pt x="574" y="325"/>
                      </a:lnTo>
                      <a:lnTo>
                        <a:pt x="575" y="286"/>
                      </a:lnTo>
                      <a:lnTo>
                        <a:pt x="576" y="285"/>
                      </a:lnTo>
                      <a:lnTo>
                        <a:pt x="575" y="286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9" name="Freeform 44">
                  <a:extLst>
                    <a:ext uri="{FF2B5EF4-FFF2-40B4-BE49-F238E27FC236}">
                      <a16:creationId xmlns:a16="http://schemas.microsoft.com/office/drawing/2014/main" id="{FD5641E1-1C99-4F3C-BEEE-7D4489123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241" y="2125854"/>
                  <a:ext cx="81592" cy="37947"/>
                </a:xfrm>
                <a:custGeom>
                  <a:avLst/>
                  <a:gdLst>
                    <a:gd name="T0" fmla="*/ 575 w 577"/>
                    <a:gd name="T1" fmla="*/ 287 h 287"/>
                    <a:gd name="T2" fmla="*/ 577 w 577"/>
                    <a:gd name="T3" fmla="*/ 287 h 287"/>
                    <a:gd name="T4" fmla="*/ 576 w 577"/>
                    <a:gd name="T5" fmla="*/ 247 h 287"/>
                    <a:gd name="T6" fmla="*/ 568 w 577"/>
                    <a:gd name="T7" fmla="*/ 210 h 287"/>
                    <a:gd name="T8" fmla="*/ 555 w 577"/>
                    <a:gd name="T9" fmla="*/ 176 h 287"/>
                    <a:gd name="T10" fmla="*/ 537 w 577"/>
                    <a:gd name="T11" fmla="*/ 138 h 287"/>
                    <a:gd name="T12" fmla="*/ 517 w 577"/>
                    <a:gd name="T13" fmla="*/ 110 h 287"/>
                    <a:gd name="T14" fmla="*/ 493 w 577"/>
                    <a:gd name="T15" fmla="*/ 82 h 287"/>
                    <a:gd name="T16" fmla="*/ 465 w 577"/>
                    <a:gd name="T17" fmla="*/ 58 h 287"/>
                    <a:gd name="T18" fmla="*/ 442 w 577"/>
                    <a:gd name="T19" fmla="*/ 44 h 287"/>
                    <a:gd name="T20" fmla="*/ 400 w 577"/>
                    <a:gd name="T21" fmla="*/ 23 h 287"/>
                    <a:gd name="T22" fmla="*/ 366 w 577"/>
                    <a:gd name="T23" fmla="*/ 11 h 287"/>
                    <a:gd name="T24" fmla="*/ 328 w 577"/>
                    <a:gd name="T25" fmla="*/ 3 h 287"/>
                    <a:gd name="T26" fmla="*/ 289 w 577"/>
                    <a:gd name="T27" fmla="*/ 0 h 287"/>
                    <a:gd name="T28" fmla="*/ 250 w 577"/>
                    <a:gd name="T29" fmla="*/ 3 h 287"/>
                    <a:gd name="T30" fmla="*/ 213 w 577"/>
                    <a:gd name="T31" fmla="*/ 11 h 287"/>
                    <a:gd name="T32" fmla="*/ 178 w 577"/>
                    <a:gd name="T33" fmla="*/ 23 h 287"/>
                    <a:gd name="T34" fmla="*/ 137 w 577"/>
                    <a:gd name="T35" fmla="*/ 44 h 287"/>
                    <a:gd name="T36" fmla="*/ 113 w 577"/>
                    <a:gd name="T37" fmla="*/ 58 h 287"/>
                    <a:gd name="T38" fmla="*/ 85 w 577"/>
                    <a:gd name="T39" fmla="*/ 82 h 287"/>
                    <a:gd name="T40" fmla="*/ 61 w 577"/>
                    <a:gd name="T41" fmla="*/ 110 h 287"/>
                    <a:gd name="T42" fmla="*/ 41 w 577"/>
                    <a:gd name="T43" fmla="*/ 138 h 287"/>
                    <a:gd name="T44" fmla="*/ 24 w 577"/>
                    <a:gd name="T45" fmla="*/ 176 h 287"/>
                    <a:gd name="T46" fmla="*/ 10 w 577"/>
                    <a:gd name="T47" fmla="*/ 210 h 287"/>
                    <a:gd name="T48" fmla="*/ 2 w 577"/>
                    <a:gd name="T49" fmla="*/ 247 h 287"/>
                    <a:gd name="T50" fmla="*/ 0 w 577"/>
                    <a:gd name="T51" fmla="*/ 287 h 287"/>
                    <a:gd name="T52" fmla="*/ 2 w 577"/>
                    <a:gd name="T53" fmla="*/ 287 h 287"/>
                    <a:gd name="T54" fmla="*/ 5 w 577"/>
                    <a:gd name="T55" fmla="*/ 247 h 287"/>
                    <a:gd name="T56" fmla="*/ 13 w 577"/>
                    <a:gd name="T57" fmla="*/ 210 h 287"/>
                    <a:gd name="T58" fmla="*/ 26 w 577"/>
                    <a:gd name="T59" fmla="*/ 176 h 287"/>
                    <a:gd name="T60" fmla="*/ 41 w 577"/>
                    <a:gd name="T61" fmla="*/ 146 h 287"/>
                    <a:gd name="T62" fmla="*/ 64 w 577"/>
                    <a:gd name="T63" fmla="*/ 113 h 287"/>
                    <a:gd name="T64" fmla="*/ 88 w 577"/>
                    <a:gd name="T65" fmla="*/ 85 h 287"/>
                    <a:gd name="T66" fmla="*/ 116 w 577"/>
                    <a:gd name="T67" fmla="*/ 61 h 287"/>
                    <a:gd name="T68" fmla="*/ 153 w 577"/>
                    <a:gd name="T69" fmla="*/ 38 h 287"/>
                    <a:gd name="T70" fmla="*/ 178 w 577"/>
                    <a:gd name="T71" fmla="*/ 25 h 287"/>
                    <a:gd name="T72" fmla="*/ 213 w 577"/>
                    <a:gd name="T73" fmla="*/ 13 h 287"/>
                    <a:gd name="T74" fmla="*/ 250 w 577"/>
                    <a:gd name="T75" fmla="*/ 5 h 287"/>
                    <a:gd name="T76" fmla="*/ 289 w 577"/>
                    <a:gd name="T77" fmla="*/ 3 h 287"/>
                    <a:gd name="T78" fmla="*/ 328 w 577"/>
                    <a:gd name="T79" fmla="*/ 5 h 287"/>
                    <a:gd name="T80" fmla="*/ 366 w 577"/>
                    <a:gd name="T81" fmla="*/ 13 h 287"/>
                    <a:gd name="T82" fmla="*/ 400 w 577"/>
                    <a:gd name="T83" fmla="*/ 25 h 287"/>
                    <a:gd name="T84" fmla="*/ 426 w 577"/>
                    <a:gd name="T85" fmla="*/ 38 h 287"/>
                    <a:gd name="T86" fmla="*/ 463 w 577"/>
                    <a:gd name="T87" fmla="*/ 61 h 287"/>
                    <a:gd name="T88" fmla="*/ 491 w 577"/>
                    <a:gd name="T89" fmla="*/ 85 h 287"/>
                    <a:gd name="T90" fmla="*/ 515 w 577"/>
                    <a:gd name="T91" fmla="*/ 113 h 287"/>
                    <a:gd name="T92" fmla="*/ 537 w 577"/>
                    <a:gd name="T93" fmla="*/ 146 h 287"/>
                    <a:gd name="T94" fmla="*/ 552 w 577"/>
                    <a:gd name="T95" fmla="*/ 176 h 287"/>
                    <a:gd name="T96" fmla="*/ 565 w 577"/>
                    <a:gd name="T97" fmla="*/ 210 h 287"/>
                    <a:gd name="T98" fmla="*/ 573 w 577"/>
                    <a:gd name="T99" fmla="*/ 247 h 287"/>
                    <a:gd name="T100" fmla="*/ 575 w 577"/>
                    <a:gd name="T101" fmla="*/ 287 h 28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577"/>
                    <a:gd name="T154" fmla="*/ 0 h 287"/>
                    <a:gd name="T155" fmla="*/ 577 w 577"/>
                    <a:gd name="T156" fmla="*/ 287 h 287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577" h="287">
                      <a:moveTo>
                        <a:pt x="575" y="287"/>
                      </a:moveTo>
                      <a:lnTo>
                        <a:pt x="577" y="287"/>
                      </a:lnTo>
                      <a:lnTo>
                        <a:pt x="576" y="247"/>
                      </a:lnTo>
                      <a:lnTo>
                        <a:pt x="568" y="210"/>
                      </a:lnTo>
                      <a:lnTo>
                        <a:pt x="555" y="176"/>
                      </a:lnTo>
                      <a:lnTo>
                        <a:pt x="537" y="138"/>
                      </a:lnTo>
                      <a:lnTo>
                        <a:pt x="517" y="110"/>
                      </a:lnTo>
                      <a:lnTo>
                        <a:pt x="493" y="82"/>
                      </a:lnTo>
                      <a:lnTo>
                        <a:pt x="465" y="58"/>
                      </a:lnTo>
                      <a:lnTo>
                        <a:pt x="442" y="44"/>
                      </a:lnTo>
                      <a:lnTo>
                        <a:pt x="400" y="23"/>
                      </a:lnTo>
                      <a:lnTo>
                        <a:pt x="366" y="11"/>
                      </a:lnTo>
                      <a:lnTo>
                        <a:pt x="328" y="3"/>
                      </a:lnTo>
                      <a:lnTo>
                        <a:pt x="289" y="0"/>
                      </a:lnTo>
                      <a:lnTo>
                        <a:pt x="250" y="3"/>
                      </a:lnTo>
                      <a:lnTo>
                        <a:pt x="213" y="11"/>
                      </a:lnTo>
                      <a:lnTo>
                        <a:pt x="178" y="23"/>
                      </a:lnTo>
                      <a:lnTo>
                        <a:pt x="137" y="44"/>
                      </a:lnTo>
                      <a:lnTo>
                        <a:pt x="113" y="58"/>
                      </a:lnTo>
                      <a:lnTo>
                        <a:pt x="85" y="82"/>
                      </a:lnTo>
                      <a:lnTo>
                        <a:pt x="61" y="110"/>
                      </a:lnTo>
                      <a:lnTo>
                        <a:pt x="41" y="138"/>
                      </a:lnTo>
                      <a:lnTo>
                        <a:pt x="24" y="176"/>
                      </a:lnTo>
                      <a:lnTo>
                        <a:pt x="10" y="210"/>
                      </a:lnTo>
                      <a:lnTo>
                        <a:pt x="2" y="247"/>
                      </a:lnTo>
                      <a:lnTo>
                        <a:pt x="0" y="287"/>
                      </a:lnTo>
                      <a:lnTo>
                        <a:pt x="2" y="287"/>
                      </a:lnTo>
                      <a:lnTo>
                        <a:pt x="5" y="247"/>
                      </a:lnTo>
                      <a:lnTo>
                        <a:pt x="13" y="210"/>
                      </a:lnTo>
                      <a:lnTo>
                        <a:pt x="26" y="176"/>
                      </a:lnTo>
                      <a:lnTo>
                        <a:pt x="41" y="146"/>
                      </a:lnTo>
                      <a:lnTo>
                        <a:pt x="64" y="113"/>
                      </a:lnTo>
                      <a:lnTo>
                        <a:pt x="88" y="85"/>
                      </a:lnTo>
                      <a:lnTo>
                        <a:pt x="116" y="61"/>
                      </a:lnTo>
                      <a:lnTo>
                        <a:pt x="153" y="38"/>
                      </a:lnTo>
                      <a:lnTo>
                        <a:pt x="178" y="25"/>
                      </a:lnTo>
                      <a:lnTo>
                        <a:pt x="213" y="13"/>
                      </a:lnTo>
                      <a:lnTo>
                        <a:pt x="250" y="5"/>
                      </a:lnTo>
                      <a:lnTo>
                        <a:pt x="289" y="3"/>
                      </a:lnTo>
                      <a:lnTo>
                        <a:pt x="328" y="5"/>
                      </a:lnTo>
                      <a:lnTo>
                        <a:pt x="366" y="13"/>
                      </a:lnTo>
                      <a:lnTo>
                        <a:pt x="400" y="25"/>
                      </a:lnTo>
                      <a:lnTo>
                        <a:pt x="426" y="38"/>
                      </a:lnTo>
                      <a:lnTo>
                        <a:pt x="463" y="61"/>
                      </a:lnTo>
                      <a:lnTo>
                        <a:pt x="491" y="85"/>
                      </a:lnTo>
                      <a:lnTo>
                        <a:pt x="515" y="113"/>
                      </a:lnTo>
                      <a:lnTo>
                        <a:pt x="537" y="146"/>
                      </a:lnTo>
                      <a:lnTo>
                        <a:pt x="552" y="176"/>
                      </a:lnTo>
                      <a:lnTo>
                        <a:pt x="565" y="210"/>
                      </a:lnTo>
                      <a:lnTo>
                        <a:pt x="573" y="247"/>
                      </a:lnTo>
                      <a:lnTo>
                        <a:pt x="575" y="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0" name="Freeform 45">
                  <a:extLst>
                    <a:ext uri="{FF2B5EF4-FFF2-40B4-BE49-F238E27FC236}">
                      <a16:creationId xmlns:a16="http://schemas.microsoft.com/office/drawing/2014/main" id="{9F04A764-CF72-469D-A182-AB7A804B2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241" y="2163354"/>
                  <a:ext cx="81827" cy="38394"/>
                </a:xfrm>
                <a:custGeom>
                  <a:avLst/>
                  <a:gdLst>
                    <a:gd name="T0" fmla="*/ 0 w 579"/>
                    <a:gd name="T1" fmla="*/ 2 h 291"/>
                    <a:gd name="T2" fmla="*/ 2 w 579"/>
                    <a:gd name="T3" fmla="*/ 41 h 291"/>
                    <a:gd name="T4" fmla="*/ 10 w 579"/>
                    <a:gd name="T5" fmla="*/ 78 h 291"/>
                    <a:gd name="T6" fmla="*/ 24 w 579"/>
                    <a:gd name="T7" fmla="*/ 113 h 291"/>
                    <a:gd name="T8" fmla="*/ 41 w 579"/>
                    <a:gd name="T9" fmla="*/ 150 h 291"/>
                    <a:gd name="T10" fmla="*/ 61 w 579"/>
                    <a:gd name="T11" fmla="*/ 178 h 291"/>
                    <a:gd name="T12" fmla="*/ 85 w 579"/>
                    <a:gd name="T13" fmla="*/ 206 h 291"/>
                    <a:gd name="T14" fmla="*/ 113 w 579"/>
                    <a:gd name="T15" fmla="*/ 230 h 291"/>
                    <a:gd name="T16" fmla="*/ 141 w 579"/>
                    <a:gd name="T17" fmla="*/ 250 h 291"/>
                    <a:gd name="T18" fmla="*/ 178 w 579"/>
                    <a:gd name="T19" fmla="*/ 267 h 291"/>
                    <a:gd name="T20" fmla="*/ 213 w 579"/>
                    <a:gd name="T21" fmla="*/ 280 h 291"/>
                    <a:gd name="T22" fmla="*/ 250 w 579"/>
                    <a:gd name="T23" fmla="*/ 288 h 291"/>
                    <a:gd name="T24" fmla="*/ 289 w 579"/>
                    <a:gd name="T25" fmla="*/ 291 h 291"/>
                    <a:gd name="T26" fmla="*/ 328 w 579"/>
                    <a:gd name="T27" fmla="*/ 288 h 291"/>
                    <a:gd name="T28" fmla="*/ 366 w 579"/>
                    <a:gd name="T29" fmla="*/ 280 h 291"/>
                    <a:gd name="T30" fmla="*/ 400 w 579"/>
                    <a:gd name="T31" fmla="*/ 267 h 291"/>
                    <a:gd name="T32" fmla="*/ 438 w 579"/>
                    <a:gd name="T33" fmla="*/ 250 h 291"/>
                    <a:gd name="T34" fmla="*/ 465 w 579"/>
                    <a:gd name="T35" fmla="*/ 230 h 291"/>
                    <a:gd name="T36" fmla="*/ 493 w 579"/>
                    <a:gd name="T37" fmla="*/ 206 h 291"/>
                    <a:gd name="T38" fmla="*/ 517 w 579"/>
                    <a:gd name="T39" fmla="*/ 178 h 291"/>
                    <a:gd name="T40" fmla="*/ 537 w 579"/>
                    <a:gd name="T41" fmla="*/ 150 h 291"/>
                    <a:gd name="T42" fmla="*/ 555 w 579"/>
                    <a:gd name="T43" fmla="*/ 113 h 291"/>
                    <a:gd name="T44" fmla="*/ 568 w 579"/>
                    <a:gd name="T45" fmla="*/ 78 h 291"/>
                    <a:gd name="T46" fmla="*/ 576 w 579"/>
                    <a:gd name="T47" fmla="*/ 41 h 291"/>
                    <a:gd name="T48" fmla="*/ 577 w 579"/>
                    <a:gd name="T49" fmla="*/ 4 h 291"/>
                    <a:gd name="T50" fmla="*/ 579 w 579"/>
                    <a:gd name="T51" fmla="*/ 2 h 291"/>
                    <a:gd name="T52" fmla="*/ 576 w 579"/>
                    <a:gd name="T53" fmla="*/ 0 h 291"/>
                    <a:gd name="T54" fmla="*/ 575 w 579"/>
                    <a:gd name="T55" fmla="*/ 1 h 291"/>
                    <a:gd name="T56" fmla="*/ 573 w 579"/>
                    <a:gd name="T57" fmla="*/ 41 h 291"/>
                    <a:gd name="T58" fmla="*/ 565 w 579"/>
                    <a:gd name="T59" fmla="*/ 78 h 291"/>
                    <a:gd name="T60" fmla="*/ 552 w 579"/>
                    <a:gd name="T61" fmla="*/ 113 h 291"/>
                    <a:gd name="T62" fmla="*/ 537 w 579"/>
                    <a:gd name="T63" fmla="*/ 142 h 291"/>
                    <a:gd name="T64" fmla="*/ 515 w 579"/>
                    <a:gd name="T65" fmla="*/ 175 h 291"/>
                    <a:gd name="T66" fmla="*/ 491 w 579"/>
                    <a:gd name="T67" fmla="*/ 203 h 291"/>
                    <a:gd name="T68" fmla="*/ 463 w 579"/>
                    <a:gd name="T69" fmla="*/ 227 h 291"/>
                    <a:gd name="T70" fmla="*/ 430 w 579"/>
                    <a:gd name="T71" fmla="*/ 250 h 291"/>
                    <a:gd name="T72" fmla="*/ 400 w 579"/>
                    <a:gd name="T73" fmla="*/ 264 h 291"/>
                    <a:gd name="T74" fmla="*/ 366 w 579"/>
                    <a:gd name="T75" fmla="*/ 278 h 291"/>
                    <a:gd name="T76" fmla="*/ 328 w 579"/>
                    <a:gd name="T77" fmla="*/ 286 h 291"/>
                    <a:gd name="T78" fmla="*/ 289 w 579"/>
                    <a:gd name="T79" fmla="*/ 288 h 291"/>
                    <a:gd name="T80" fmla="*/ 250 w 579"/>
                    <a:gd name="T81" fmla="*/ 286 h 291"/>
                    <a:gd name="T82" fmla="*/ 213 w 579"/>
                    <a:gd name="T83" fmla="*/ 278 h 291"/>
                    <a:gd name="T84" fmla="*/ 178 w 579"/>
                    <a:gd name="T85" fmla="*/ 264 h 291"/>
                    <a:gd name="T86" fmla="*/ 149 w 579"/>
                    <a:gd name="T87" fmla="*/ 250 h 291"/>
                    <a:gd name="T88" fmla="*/ 116 w 579"/>
                    <a:gd name="T89" fmla="*/ 227 h 291"/>
                    <a:gd name="T90" fmla="*/ 88 w 579"/>
                    <a:gd name="T91" fmla="*/ 203 h 291"/>
                    <a:gd name="T92" fmla="*/ 64 w 579"/>
                    <a:gd name="T93" fmla="*/ 175 h 291"/>
                    <a:gd name="T94" fmla="*/ 41 w 579"/>
                    <a:gd name="T95" fmla="*/ 142 h 291"/>
                    <a:gd name="T96" fmla="*/ 26 w 579"/>
                    <a:gd name="T97" fmla="*/ 113 h 291"/>
                    <a:gd name="T98" fmla="*/ 13 w 579"/>
                    <a:gd name="T99" fmla="*/ 78 h 291"/>
                    <a:gd name="T100" fmla="*/ 5 w 579"/>
                    <a:gd name="T101" fmla="*/ 41 h 291"/>
                    <a:gd name="T102" fmla="*/ 2 w 579"/>
                    <a:gd name="T103" fmla="*/ 2 h 291"/>
                    <a:gd name="T104" fmla="*/ 0 w 579"/>
                    <a:gd name="T105" fmla="*/ 2 h 2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579"/>
                    <a:gd name="T160" fmla="*/ 0 h 291"/>
                    <a:gd name="T161" fmla="*/ 579 w 579"/>
                    <a:gd name="T162" fmla="*/ 291 h 29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579" h="291">
                      <a:moveTo>
                        <a:pt x="0" y="2"/>
                      </a:moveTo>
                      <a:lnTo>
                        <a:pt x="2" y="41"/>
                      </a:lnTo>
                      <a:lnTo>
                        <a:pt x="10" y="78"/>
                      </a:lnTo>
                      <a:lnTo>
                        <a:pt x="24" y="113"/>
                      </a:lnTo>
                      <a:lnTo>
                        <a:pt x="41" y="150"/>
                      </a:lnTo>
                      <a:lnTo>
                        <a:pt x="61" y="178"/>
                      </a:lnTo>
                      <a:lnTo>
                        <a:pt x="85" y="206"/>
                      </a:lnTo>
                      <a:lnTo>
                        <a:pt x="113" y="230"/>
                      </a:lnTo>
                      <a:lnTo>
                        <a:pt x="141" y="250"/>
                      </a:lnTo>
                      <a:lnTo>
                        <a:pt x="178" y="267"/>
                      </a:lnTo>
                      <a:lnTo>
                        <a:pt x="213" y="280"/>
                      </a:lnTo>
                      <a:lnTo>
                        <a:pt x="250" y="288"/>
                      </a:lnTo>
                      <a:lnTo>
                        <a:pt x="289" y="291"/>
                      </a:lnTo>
                      <a:lnTo>
                        <a:pt x="328" y="288"/>
                      </a:lnTo>
                      <a:lnTo>
                        <a:pt x="366" y="280"/>
                      </a:lnTo>
                      <a:lnTo>
                        <a:pt x="400" y="267"/>
                      </a:lnTo>
                      <a:lnTo>
                        <a:pt x="438" y="250"/>
                      </a:lnTo>
                      <a:lnTo>
                        <a:pt x="465" y="230"/>
                      </a:lnTo>
                      <a:lnTo>
                        <a:pt x="493" y="206"/>
                      </a:lnTo>
                      <a:lnTo>
                        <a:pt x="517" y="178"/>
                      </a:lnTo>
                      <a:lnTo>
                        <a:pt x="537" y="150"/>
                      </a:lnTo>
                      <a:lnTo>
                        <a:pt x="555" y="113"/>
                      </a:lnTo>
                      <a:lnTo>
                        <a:pt x="568" y="78"/>
                      </a:lnTo>
                      <a:lnTo>
                        <a:pt x="576" y="41"/>
                      </a:lnTo>
                      <a:lnTo>
                        <a:pt x="577" y="4"/>
                      </a:lnTo>
                      <a:lnTo>
                        <a:pt x="579" y="2"/>
                      </a:lnTo>
                      <a:lnTo>
                        <a:pt x="576" y="0"/>
                      </a:lnTo>
                      <a:lnTo>
                        <a:pt x="575" y="1"/>
                      </a:lnTo>
                      <a:lnTo>
                        <a:pt x="573" y="41"/>
                      </a:lnTo>
                      <a:lnTo>
                        <a:pt x="565" y="78"/>
                      </a:lnTo>
                      <a:lnTo>
                        <a:pt x="552" y="113"/>
                      </a:lnTo>
                      <a:lnTo>
                        <a:pt x="537" y="142"/>
                      </a:lnTo>
                      <a:lnTo>
                        <a:pt x="515" y="175"/>
                      </a:lnTo>
                      <a:lnTo>
                        <a:pt x="491" y="203"/>
                      </a:lnTo>
                      <a:lnTo>
                        <a:pt x="463" y="227"/>
                      </a:lnTo>
                      <a:lnTo>
                        <a:pt x="430" y="250"/>
                      </a:lnTo>
                      <a:lnTo>
                        <a:pt x="400" y="264"/>
                      </a:lnTo>
                      <a:lnTo>
                        <a:pt x="366" y="278"/>
                      </a:lnTo>
                      <a:lnTo>
                        <a:pt x="328" y="286"/>
                      </a:lnTo>
                      <a:lnTo>
                        <a:pt x="289" y="288"/>
                      </a:lnTo>
                      <a:lnTo>
                        <a:pt x="250" y="286"/>
                      </a:lnTo>
                      <a:lnTo>
                        <a:pt x="213" y="278"/>
                      </a:lnTo>
                      <a:lnTo>
                        <a:pt x="178" y="264"/>
                      </a:lnTo>
                      <a:lnTo>
                        <a:pt x="149" y="250"/>
                      </a:lnTo>
                      <a:lnTo>
                        <a:pt x="116" y="227"/>
                      </a:lnTo>
                      <a:lnTo>
                        <a:pt x="88" y="203"/>
                      </a:lnTo>
                      <a:lnTo>
                        <a:pt x="64" y="175"/>
                      </a:lnTo>
                      <a:lnTo>
                        <a:pt x="41" y="142"/>
                      </a:lnTo>
                      <a:lnTo>
                        <a:pt x="26" y="113"/>
                      </a:lnTo>
                      <a:lnTo>
                        <a:pt x="13" y="78"/>
                      </a:lnTo>
                      <a:lnTo>
                        <a:pt x="5" y="41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1" name="Freeform 46">
                  <a:extLst>
                    <a:ext uri="{FF2B5EF4-FFF2-40B4-BE49-F238E27FC236}">
                      <a16:creationId xmlns:a16="http://schemas.microsoft.com/office/drawing/2014/main" id="{55EB5DD0-A0E2-455B-B45A-C16B4B1E2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4599" y="2163354"/>
                  <a:ext cx="234" cy="670"/>
                </a:xfrm>
                <a:custGeom>
                  <a:avLst/>
                  <a:gdLst>
                    <a:gd name="T0" fmla="*/ 1 w 2"/>
                    <a:gd name="T1" fmla="*/ 0 h 4"/>
                    <a:gd name="T2" fmla="*/ 0 w 2"/>
                    <a:gd name="T3" fmla="*/ 1 h 4"/>
                    <a:gd name="T4" fmla="*/ 1 w 2"/>
                    <a:gd name="T5" fmla="*/ 2 h 4"/>
                    <a:gd name="T6" fmla="*/ 2 w 2"/>
                    <a:gd name="T7" fmla="*/ 4 h 4"/>
                    <a:gd name="T8" fmla="*/ 0 w 2"/>
                    <a:gd name="T9" fmla="*/ 1 h 4"/>
                    <a:gd name="T10" fmla="*/ 1 w 2"/>
                    <a:gd name="T11" fmla="*/ 0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4"/>
                    <a:gd name="T20" fmla="*/ 2 w 2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4">
                      <a:moveTo>
                        <a:pt x="1" y="0"/>
                      </a:move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2" name="Freeform 47">
                  <a:extLst>
                    <a:ext uri="{FF2B5EF4-FFF2-40B4-BE49-F238E27FC236}">
                      <a16:creationId xmlns:a16="http://schemas.microsoft.com/office/drawing/2014/main" id="{DF023C9C-4681-4075-9A7D-1CD930EC6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4599" y="2163801"/>
                  <a:ext cx="234" cy="223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2 h 2"/>
                    <a:gd name="T8" fmla="*/ 1 w 2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2"/>
                    <a:gd name="T17" fmla="*/ 2 w 2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2">
                      <a:moveTo>
                        <a:pt x="1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3" name="Freeform 48">
                  <a:extLst>
                    <a:ext uri="{FF2B5EF4-FFF2-40B4-BE49-F238E27FC236}">
                      <a16:creationId xmlns:a16="http://schemas.microsoft.com/office/drawing/2014/main" id="{0A76CD35-4E5D-4A6A-A46C-303A50C01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163654" cy="193754"/>
                </a:xfrm>
                <a:custGeom>
                  <a:avLst/>
                  <a:gdLst>
                    <a:gd name="T0" fmla="*/ 395 w 1159"/>
                    <a:gd name="T1" fmla="*/ 0 h 1468"/>
                    <a:gd name="T2" fmla="*/ 39 w 1159"/>
                    <a:gd name="T3" fmla="*/ 232 h 1468"/>
                    <a:gd name="T4" fmla="*/ 362 w 1159"/>
                    <a:gd name="T5" fmla="*/ 679 h 1468"/>
                    <a:gd name="T6" fmla="*/ 362 w 1159"/>
                    <a:gd name="T7" fmla="*/ 926 h 1468"/>
                    <a:gd name="T8" fmla="*/ 0 w 1159"/>
                    <a:gd name="T9" fmla="*/ 1468 h 1468"/>
                    <a:gd name="T10" fmla="*/ 450 w 1159"/>
                    <a:gd name="T11" fmla="*/ 1468 h 1468"/>
                    <a:gd name="T12" fmla="*/ 596 w 1159"/>
                    <a:gd name="T13" fmla="*/ 1210 h 1468"/>
                    <a:gd name="T14" fmla="*/ 725 w 1159"/>
                    <a:gd name="T15" fmla="*/ 1468 h 1468"/>
                    <a:gd name="T16" fmla="*/ 1159 w 1159"/>
                    <a:gd name="T17" fmla="*/ 1468 h 1468"/>
                    <a:gd name="T18" fmla="*/ 876 w 1159"/>
                    <a:gd name="T19" fmla="*/ 946 h 1468"/>
                    <a:gd name="T20" fmla="*/ 873 w 1159"/>
                    <a:gd name="T21" fmla="*/ 536 h 1468"/>
                    <a:gd name="T22" fmla="*/ 346 w 1159"/>
                    <a:gd name="T23" fmla="*/ 229 h 1468"/>
                    <a:gd name="T24" fmla="*/ 395 w 1159"/>
                    <a:gd name="T25" fmla="*/ 0 h 1468"/>
                    <a:gd name="T26" fmla="*/ 39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395" y="0"/>
                      </a:moveTo>
                      <a:lnTo>
                        <a:pt x="39" y="232"/>
                      </a:lnTo>
                      <a:lnTo>
                        <a:pt x="362" y="679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450" y="1468"/>
                      </a:lnTo>
                      <a:lnTo>
                        <a:pt x="596" y="1210"/>
                      </a:lnTo>
                      <a:lnTo>
                        <a:pt x="725" y="1468"/>
                      </a:lnTo>
                      <a:lnTo>
                        <a:pt x="1159" y="1468"/>
                      </a:lnTo>
                      <a:lnTo>
                        <a:pt x="876" y="946"/>
                      </a:lnTo>
                      <a:lnTo>
                        <a:pt x="873" y="536"/>
                      </a:lnTo>
                      <a:lnTo>
                        <a:pt x="346" y="229"/>
                      </a:lnTo>
                      <a:lnTo>
                        <a:pt x="39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4" name="Freeform 49">
                  <a:extLst>
                    <a:ext uri="{FF2B5EF4-FFF2-40B4-BE49-F238E27FC236}">
                      <a16:creationId xmlns:a16="http://schemas.microsoft.com/office/drawing/2014/main" id="{12411495-B889-45A6-A909-A5DE55851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163654" cy="193754"/>
                </a:xfrm>
                <a:custGeom>
                  <a:avLst/>
                  <a:gdLst>
                    <a:gd name="T0" fmla="*/ 395 w 1159"/>
                    <a:gd name="T1" fmla="*/ 0 h 1468"/>
                    <a:gd name="T2" fmla="*/ 39 w 1159"/>
                    <a:gd name="T3" fmla="*/ 232 h 1468"/>
                    <a:gd name="T4" fmla="*/ 362 w 1159"/>
                    <a:gd name="T5" fmla="*/ 679 h 1468"/>
                    <a:gd name="T6" fmla="*/ 362 w 1159"/>
                    <a:gd name="T7" fmla="*/ 926 h 1468"/>
                    <a:gd name="T8" fmla="*/ 0 w 1159"/>
                    <a:gd name="T9" fmla="*/ 1468 h 1468"/>
                    <a:gd name="T10" fmla="*/ 450 w 1159"/>
                    <a:gd name="T11" fmla="*/ 1468 h 1468"/>
                    <a:gd name="T12" fmla="*/ 596 w 1159"/>
                    <a:gd name="T13" fmla="*/ 1210 h 1468"/>
                    <a:gd name="T14" fmla="*/ 725 w 1159"/>
                    <a:gd name="T15" fmla="*/ 1468 h 1468"/>
                    <a:gd name="T16" fmla="*/ 1159 w 1159"/>
                    <a:gd name="T17" fmla="*/ 1468 h 1468"/>
                    <a:gd name="T18" fmla="*/ 876 w 1159"/>
                    <a:gd name="T19" fmla="*/ 946 h 1468"/>
                    <a:gd name="T20" fmla="*/ 873 w 1159"/>
                    <a:gd name="T21" fmla="*/ 536 h 1468"/>
                    <a:gd name="T22" fmla="*/ 346 w 1159"/>
                    <a:gd name="T23" fmla="*/ 229 h 1468"/>
                    <a:gd name="T24" fmla="*/ 395 w 1159"/>
                    <a:gd name="T25" fmla="*/ 0 h 1468"/>
                    <a:gd name="T26" fmla="*/ 39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395" y="0"/>
                      </a:moveTo>
                      <a:lnTo>
                        <a:pt x="39" y="232"/>
                      </a:lnTo>
                      <a:lnTo>
                        <a:pt x="362" y="679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450" y="1468"/>
                      </a:lnTo>
                      <a:lnTo>
                        <a:pt x="596" y="1210"/>
                      </a:lnTo>
                      <a:lnTo>
                        <a:pt x="725" y="1468"/>
                      </a:lnTo>
                      <a:lnTo>
                        <a:pt x="1159" y="1468"/>
                      </a:lnTo>
                      <a:lnTo>
                        <a:pt x="876" y="946"/>
                      </a:lnTo>
                      <a:lnTo>
                        <a:pt x="873" y="536"/>
                      </a:lnTo>
                      <a:lnTo>
                        <a:pt x="346" y="229"/>
                      </a:lnTo>
                      <a:lnTo>
                        <a:pt x="395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5" name="Freeform 50">
                  <a:extLst>
                    <a:ext uri="{FF2B5EF4-FFF2-40B4-BE49-F238E27FC236}">
                      <a16:creationId xmlns:a16="http://schemas.microsoft.com/office/drawing/2014/main" id="{C3AD078E-4B8C-432D-BFE2-B60220783A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63539" cy="193754"/>
                </a:xfrm>
                <a:custGeom>
                  <a:avLst/>
                  <a:gdLst>
                    <a:gd name="T0" fmla="*/ 398 w 451"/>
                    <a:gd name="T1" fmla="*/ 3 h 1470"/>
                    <a:gd name="T2" fmla="*/ 395 w 451"/>
                    <a:gd name="T3" fmla="*/ 0 h 1470"/>
                    <a:gd name="T4" fmla="*/ 38 w 451"/>
                    <a:gd name="T5" fmla="*/ 231 h 1470"/>
                    <a:gd name="T6" fmla="*/ 362 w 451"/>
                    <a:gd name="T7" fmla="*/ 681 h 1470"/>
                    <a:gd name="T8" fmla="*/ 362 w 451"/>
                    <a:gd name="T9" fmla="*/ 926 h 1470"/>
                    <a:gd name="T10" fmla="*/ 0 w 451"/>
                    <a:gd name="T11" fmla="*/ 1468 h 1470"/>
                    <a:gd name="T12" fmla="*/ 1 w 451"/>
                    <a:gd name="T13" fmla="*/ 1470 h 1470"/>
                    <a:gd name="T14" fmla="*/ 451 w 451"/>
                    <a:gd name="T15" fmla="*/ 1470 h 1470"/>
                    <a:gd name="T16" fmla="*/ 451 w 451"/>
                    <a:gd name="T17" fmla="*/ 1468 h 1470"/>
                    <a:gd name="T18" fmla="*/ 4 w 451"/>
                    <a:gd name="T19" fmla="*/ 1468 h 1470"/>
                    <a:gd name="T20" fmla="*/ 364 w 451"/>
                    <a:gd name="T21" fmla="*/ 927 h 1470"/>
                    <a:gd name="T22" fmla="*/ 364 w 451"/>
                    <a:gd name="T23" fmla="*/ 678 h 1470"/>
                    <a:gd name="T24" fmla="*/ 41 w 451"/>
                    <a:gd name="T25" fmla="*/ 234 h 1470"/>
                    <a:gd name="T26" fmla="*/ 398 w 451"/>
                    <a:gd name="T27" fmla="*/ 3 h 147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1"/>
                    <a:gd name="T43" fmla="*/ 0 h 1470"/>
                    <a:gd name="T44" fmla="*/ 451 w 451"/>
                    <a:gd name="T45" fmla="*/ 1470 h 147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1" h="1470">
                      <a:moveTo>
                        <a:pt x="398" y="3"/>
                      </a:moveTo>
                      <a:lnTo>
                        <a:pt x="395" y="0"/>
                      </a:lnTo>
                      <a:lnTo>
                        <a:pt x="38" y="231"/>
                      </a:lnTo>
                      <a:lnTo>
                        <a:pt x="362" y="681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1" y="1470"/>
                      </a:lnTo>
                      <a:lnTo>
                        <a:pt x="451" y="1470"/>
                      </a:lnTo>
                      <a:lnTo>
                        <a:pt x="451" y="1468"/>
                      </a:lnTo>
                      <a:lnTo>
                        <a:pt x="4" y="1468"/>
                      </a:lnTo>
                      <a:lnTo>
                        <a:pt x="364" y="927"/>
                      </a:lnTo>
                      <a:lnTo>
                        <a:pt x="364" y="678"/>
                      </a:lnTo>
                      <a:lnTo>
                        <a:pt x="41" y="234"/>
                      </a:lnTo>
                      <a:lnTo>
                        <a:pt x="398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6" name="Freeform 51">
                  <a:extLst>
                    <a:ext uri="{FF2B5EF4-FFF2-40B4-BE49-F238E27FC236}">
                      <a16:creationId xmlns:a16="http://schemas.microsoft.com/office/drawing/2014/main" id="{3C74CBE7-D84A-4DD9-B786-5B10355E3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7664" y="2285009"/>
                  <a:ext cx="100349" cy="34152"/>
                </a:xfrm>
                <a:custGeom>
                  <a:avLst/>
                  <a:gdLst>
                    <a:gd name="T0" fmla="*/ 0 w 710"/>
                    <a:gd name="T1" fmla="*/ 259 h 259"/>
                    <a:gd name="T2" fmla="*/ 146 w 710"/>
                    <a:gd name="T3" fmla="*/ 1 h 259"/>
                    <a:gd name="T4" fmla="*/ 274 w 710"/>
                    <a:gd name="T5" fmla="*/ 258 h 259"/>
                    <a:gd name="T6" fmla="*/ 710 w 710"/>
                    <a:gd name="T7" fmla="*/ 259 h 259"/>
                    <a:gd name="T8" fmla="*/ 708 w 710"/>
                    <a:gd name="T9" fmla="*/ 257 h 259"/>
                    <a:gd name="T10" fmla="*/ 276 w 710"/>
                    <a:gd name="T11" fmla="*/ 257 h 259"/>
                    <a:gd name="T12" fmla="*/ 147 w 710"/>
                    <a:gd name="T13" fmla="*/ 0 h 259"/>
                    <a:gd name="T14" fmla="*/ 145 w 710"/>
                    <a:gd name="T15" fmla="*/ 0 h 259"/>
                    <a:gd name="T16" fmla="*/ 0 w 710"/>
                    <a:gd name="T17" fmla="*/ 257 h 259"/>
                    <a:gd name="T18" fmla="*/ 0 w 710"/>
                    <a:gd name="T19" fmla="*/ 259 h 25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10"/>
                    <a:gd name="T31" fmla="*/ 0 h 259"/>
                    <a:gd name="T32" fmla="*/ 710 w 710"/>
                    <a:gd name="T33" fmla="*/ 259 h 25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10" h="259">
                      <a:moveTo>
                        <a:pt x="0" y="259"/>
                      </a:moveTo>
                      <a:lnTo>
                        <a:pt x="146" y="1"/>
                      </a:lnTo>
                      <a:lnTo>
                        <a:pt x="274" y="258"/>
                      </a:lnTo>
                      <a:lnTo>
                        <a:pt x="710" y="259"/>
                      </a:lnTo>
                      <a:lnTo>
                        <a:pt x="708" y="257"/>
                      </a:lnTo>
                      <a:lnTo>
                        <a:pt x="276" y="257"/>
                      </a:lnTo>
                      <a:lnTo>
                        <a:pt x="147" y="0"/>
                      </a:lnTo>
                      <a:lnTo>
                        <a:pt x="145" y="0"/>
                      </a:lnTo>
                      <a:lnTo>
                        <a:pt x="0" y="257"/>
                      </a:lnTo>
                      <a:lnTo>
                        <a:pt x="0" y="2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7" name="Freeform 52">
                  <a:extLst>
                    <a:ext uri="{FF2B5EF4-FFF2-40B4-BE49-F238E27FC236}">
                      <a16:creationId xmlns:a16="http://schemas.microsoft.com/office/drawing/2014/main" id="{D520DC66-EBBC-4027-BAF1-3313D8906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2893" y="2125407"/>
                  <a:ext cx="115120" cy="193754"/>
                </a:xfrm>
                <a:custGeom>
                  <a:avLst/>
                  <a:gdLst>
                    <a:gd name="T0" fmla="*/ 815 w 815"/>
                    <a:gd name="T1" fmla="*/ 1470 h 1470"/>
                    <a:gd name="T2" fmla="*/ 532 w 815"/>
                    <a:gd name="T3" fmla="*/ 947 h 1470"/>
                    <a:gd name="T4" fmla="*/ 529 w 815"/>
                    <a:gd name="T5" fmla="*/ 536 h 1470"/>
                    <a:gd name="T6" fmla="*/ 2 w 815"/>
                    <a:gd name="T7" fmla="*/ 229 h 1470"/>
                    <a:gd name="T8" fmla="*/ 52 w 815"/>
                    <a:gd name="T9" fmla="*/ 1 h 1470"/>
                    <a:gd name="T10" fmla="*/ 49 w 815"/>
                    <a:gd name="T11" fmla="*/ 0 h 1470"/>
                    <a:gd name="T12" fmla="*/ 49 w 815"/>
                    <a:gd name="T13" fmla="*/ 4 h 1470"/>
                    <a:gd name="T14" fmla="*/ 0 w 815"/>
                    <a:gd name="T15" fmla="*/ 231 h 1470"/>
                    <a:gd name="T16" fmla="*/ 527 w 815"/>
                    <a:gd name="T17" fmla="*/ 539 h 1470"/>
                    <a:gd name="T18" fmla="*/ 529 w 815"/>
                    <a:gd name="T19" fmla="*/ 947 h 1470"/>
                    <a:gd name="T20" fmla="*/ 813 w 815"/>
                    <a:gd name="T21" fmla="*/ 1468 h 1470"/>
                    <a:gd name="T22" fmla="*/ 815 w 815"/>
                    <a:gd name="T23" fmla="*/ 1470 h 147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5"/>
                    <a:gd name="T37" fmla="*/ 0 h 1470"/>
                    <a:gd name="T38" fmla="*/ 815 w 815"/>
                    <a:gd name="T39" fmla="*/ 1470 h 147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5" h="1470">
                      <a:moveTo>
                        <a:pt x="815" y="1470"/>
                      </a:moveTo>
                      <a:lnTo>
                        <a:pt x="532" y="947"/>
                      </a:lnTo>
                      <a:lnTo>
                        <a:pt x="529" y="536"/>
                      </a:lnTo>
                      <a:lnTo>
                        <a:pt x="2" y="229"/>
                      </a:lnTo>
                      <a:lnTo>
                        <a:pt x="52" y="1"/>
                      </a:lnTo>
                      <a:lnTo>
                        <a:pt x="49" y="0"/>
                      </a:lnTo>
                      <a:lnTo>
                        <a:pt x="49" y="4"/>
                      </a:lnTo>
                      <a:lnTo>
                        <a:pt x="0" y="231"/>
                      </a:lnTo>
                      <a:lnTo>
                        <a:pt x="527" y="539"/>
                      </a:lnTo>
                      <a:lnTo>
                        <a:pt x="529" y="947"/>
                      </a:lnTo>
                      <a:lnTo>
                        <a:pt x="813" y="1468"/>
                      </a:lnTo>
                      <a:lnTo>
                        <a:pt x="815" y="14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8" name="Freeform 53">
                  <a:extLst>
                    <a:ext uri="{FF2B5EF4-FFF2-40B4-BE49-F238E27FC236}">
                      <a16:creationId xmlns:a16="http://schemas.microsoft.com/office/drawing/2014/main" id="{EFDED782-36AC-4969-8B49-F596283BC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6077"/>
                  <a:ext cx="81592" cy="75671"/>
                </a:xfrm>
                <a:custGeom>
                  <a:avLst/>
                  <a:gdLst>
                    <a:gd name="T0" fmla="*/ 2 w 578"/>
                    <a:gd name="T1" fmla="*/ 286 h 574"/>
                    <a:gd name="T2" fmla="*/ 3 w 578"/>
                    <a:gd name="T3" fmla="*/ 246 h 574"/>
                    <a:gd name="T4" fmla="*/ 11 w 578"/>
                    <a:gd name="T5" fmla="*/ 209 h 574"/>
                    <a:gd name="T6" fmla="*/ 24 w 578"/>
                    <a:gd name="T7" fmla="*/ 175 h 574"/>
                    <a:gd name="T8" fmla="*/ 40 w 578"/>
                    <a:gd name="T9" fmla="*/ 141 h 574"/>
                    <a:gd name="T10" fmla="*/ 62 w 578"/>
                    <a:gd name="T11" fmla="*/ 111 h 574"/>
                    <a:gd name="T12" fmla="*/ 86 w 578"/>
                    <a:gd name="T13" fmla="*/ 83 h 574"/>
                    <a:gd name="T14" fmla="*/ 113 w 578"/>
                    <a:gd name="T15" fmla="*/ 59 h 574"/>
                    <a:gd name="T16" fmla="*/ 144 w 578"/>
                    <a:gd name="T17" fmla="*/ 40 h 574"/>
                    <a:gd name="T18" fmla="*/ 177 w 578"/>
                    <a:gd name="T19" fmla="*/ 23 h 574"/>
                    <a:gd name="T20" fmla="*/ 213 w 578"/>
                    <a:gd name="T21" fmla="*/ 11 h 574"/>
                    <a:gd name="T22" fmla="*/ 249 w 578"/>
                    <a:gd name="T23" fmla="*/ 3 h 574"/>
                    <a:gd name="T24" fmla="*/ 289 w 578"/>
                    <a:gd name="T25" fmla="*/ 0 h 574"/>
                    <a:gd name="T26" fmla="*/ 328 w 578"/>
                    <a:gd name="T27" fmla="*/ 3 h 574"/>
                    <a:gd name="T28" fmla="*/ 365 w 578"/>
                    <a:gd name="T29" fmla="*/ 11 h 574"/>
                    <a:gd name="T30" fmla="*/ 401 w 578"/>
                    <a:gd name="T31" fmla="*/ 23 h 574"/>
                    <a:gd name="T32" fmla="*/ 434 w 578"/>
                    <a:gd name="T33" fmla="*/ 40 h 574"/>
                    <a:gd name="T34" fmla="*/ 465 w 578"/>
                    <a:gd name="T35" fmla="*/ 59 h 574"/>
                    <a:gd name="T36" fmla="*/ 493 w 578"/>
                    <a:gd name="T37" fmla="*/ 83 h 574"/>
                    <a:gd name="T38" fmla="*/ 517 w 578"/>
                    <a:gd name="T39" fmla="*/ 111 h 574"/>
                    <a:gd name="T40" fmla="*/ 538 w 578"/>
                    <a:gd name="T41" fmla="*/ 141 h 574"/>
                    <a:gd name="T42" fmla="*/ 554 w 578"/>
                    <a:gd name="T43" fmla="*/ 175 h 574"/>
                    <a:gd name="T44" fmla="*/ 567 w 578"/>
                    <a:gd name="T45" fmla="*/ 209 h 574"/>
                    <a:gd name="T46" fmla="*/ 575 w 578"/>
                    <a:gd name="T47" fmla="*/ 246 h 574"/>
                    <a:gd name="T48" fmla="*/ 578 w 578"/>
                    <a:gd name="T49" fmla="*/ 286 h 574"/>
                    <a:gd name="T50" fmla="*/ 575 w 578"/>
                    <a:gd name="T51" fmla="*/ 325 h 574"/>
                    <a:gd name="T52" fmla="*/ 567 w 578"/>
                    <a:gd name="T53" fmla="*/ 362 h 574"/>
                    <a:gd name="T54" fmla="*/ 554 w 578"/>
                    <a:gd name="T55" fmla="*/ 397 h 574"/>
                    <a:gd name="T56" fmla="*/ 538 w 578"/>
                    <a:gd name="T57" fmla="*/ 430 h 574"/>
                    <a:gd name="T58" fmla="*/ 517 w 578"/>
                    <a:gd name="T59" fmla="*/ 461 h 574"/>
                    <a:gd name="T60" fmla="*/ 493 w 578"/>
                    <a:gd name="T61" fmla="*/ 489 h 574"/>
                    <a:gd name="T62" fmla="*/ 465 w 578"/>
                    <a:gd name="T63" fmla="*/ 512 h 574"/>
                    <a:gd name="T64" fmla="*/ 434 w 578"/>
                    <a:gd name="T65" fmla="*/ 534 h 574"/>
                    <a:gd name="T66" fmla="*/ 401 w 578"/>
                    <a:gd name="T67" fmla="*/ 550 h 574"/>
                    <a:gd name="T68" fmla="*/ 365 w 578"/>
                    <a:gd name="T69" fmla="*/ 563 h 574"/>
                    <a:gd name="T70" fmla="*/ 328 w 578"/>
                    <a:gd name="T71" fmla="*/ 571 h 574"/>
                    <a:gd name="T72" fmla="*/ 289 w 578"/>
                    <a:gd name="T73" fmla="*/ 574 h 574"/>
                    <a:gd name="T74" fmla="*/ 249 w 578"/>
                    <a:gd name="T75" fmla="*/ 571 h 574"/>
                    <a:gd name="T76" fmla="*/ 213 w 578"/>
                    <a:gd name="T77" fmla="*/ 563 h 574"/>
                    <a:gd name="T78" fmla="*/ 177 w 578"/>
                    <a:gd name="T79" fmla="*/ 550 h 574"/>
                    <a:gd name="T80" fmla="*/ 144 w 578"/>
                    <a:gd name="T81" fmla="*/ 534 h 574"/>
                    <a:gd name="T82" fmla="*/ 113 w 578"/>
                    <a:gd name="T83" fmla="*/ 512 h 574"/>
                    <a:gd name="T84" fmla="*/ 86 w 578"/>
                    <a:gd name="T85" fmla="*/ 489 h 574"/>
                    <a:gd name="T86" fmla="*/ 62 w 578"/>
                    <a:gd name="T87" fmla="*/ 461 h 574"/>
                    <a:gd name="T88" fmla="*/ 40 w 578"/>
                    <a:gd name="T89" fmla="*/ 430 h 574"/>
                    <a:gd name="T90" fmla="*/ 24 w 578"/>
                    <a:gd name="T91" fmla="*/ 397 h 574"/>
                    <a:gd name="T92" fmla="*/ 11 w 578"/>
                    <a:gd name="T93" fmla="*/ 362 h 574"/>
                    <a:gd name="T94" fmla="*/ 3 w 578"/>
                    <a:gd name="T95" fmla="*/ 325 h 574"/>
                    <a:gd name="T96" fmla="*/ 2 w 578"/>
                    <a:gd name="T97" fmla="*/ 286 h 574"/>
                    <a:gd name="T98" fmla="*/ 0 w 578"/>
                    <a:gd name="T99" fmla="*/ 285 h 574"/>
                    <a:gd name="T100" fmla="*/ 0 w 578"/>
                    <a:gd name="T101" fmla="*/ 285 h 574"/>
                    <a:gd name="T102" fmla="*/ 0 w 578"/>
                    <a:gd name="T103" fmla="*/ 285 h 574"/>
                    <a:gd name="T104" fmla="*/ 0 w 578"/>
                    <a:gd name="T105" fmla="*/ 285 h 574"/>
                    <a:gd name="T106" fmla="*/ 0 w 578"/>
                    <a:gd name="T107" fmla="*/ 285 h 574"/>
                    <a:gd name="T108" fmla="*/ 0 w 578"/>
                    <a:gd name="T109" fmla="*/ 285 h 574"/>
                    <a:gd name="T110" fmla="*/ 0 w 578"/>
                    <a:gd name="T111" fmla="*/ 285 h 574"/>
                    <a:gd name="T112" fmla="*/ 0 w 578"/>
                    <a:gd name="T113" fmla="*/ 285 h 574"/>
                    <a:gd name="T114" fmla="*/ 0 w 578"/>
                    <a:gd name="T115" fmla="*/ 285 h 574"/>
                    <a:gd name="T116" fmla="*/ 0 w 578"/>
                    <a:gd name="T117" fmla="*/ 285 h 574"/>
                    <a:gd name="T118" fmla="*/ 0 w 578"/>
                    <a:gd name="T119" fmla="*/ 285 h 574"/>
                    <a:gd name="T120" fmla="*/ 2 w 578"/>
                    <a:gd name="T121" fmla="*/ 286 h 574"/>
                    <a:gd name="T122" fmla="*/ 2 w 578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8"/>
                    <a:gd name="T187" fmla="*/ 0 h 574"/>
                    <a:gd name="T188" fmla="*/ 578 w 578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8" h="574">
                      <a:moveTo>
                        <a:pt x="2" y="286"/>
                      </a:moveTo>
                      <a:lnTo>
                        <a:pt x="3" y="246"/>
                      </a:lnTo>
                      <a:lnTo>
                        <a:pt x="11" y="209"/>
                      </a:lnTo>
                      <a:lnTo>
                        <a:pt x="24" y="175"/>
                      </a:lnTo>
                      <a:lnTo>
                        <a:pt x="40" y="141"/>
                      </a:lnTo>
                      <a:lnTo>
                        <a:pt x="62" y="111"/>
                      </a:lnTo>
                      <a:lnTo>
                        <a:pt x="86" y="83"/>
                      </a:lnTo>
                      <a:lnTo>
                        <a:pt x="113" y="59"/>
                      </a:lnTo>
                      <a:lnTo>
                        <a:pt x="144" y="40"/>
                      </a:lnTo>
                      <a:lnTo>
                        <a:pt x="177" y="23"/>
                      </a:lnTo>
                      <a:lnTo>
                        <a:pt x="213" y="11"/>
                      </a:lnTo>
                      <a:lnTo>
                        <a:pt x="249" y="3"/>
                      </a:lnTo>
                      <a:lnTo>
                        <a:pt x="289" y="0"/>
                      </a:lnTo>
                      <a:lnTo>
                        <a:pt x="328" y="3"/>
                      </a:lnTo>
                      <a:lnTo>
                        <a:pt x="365" y="11"/>
                      </a:lnTo>
                      <a:lnTo>
                        <a:pt x="401" y="23"/>
                      </a:lnTo>
                      <a:lnTo>
                        <a:pt x="434" y="40"/>
                      </a:lnTo>
                      <a:lnTo>
                        <a:pt x="465" y="59"/>
                      </a:lnTo>
                      <a:lnTo>
                        <a:pt x="493" y="83"/>
                      </a:lnTo>
                      <a:lnTo>
                        <a:pt x="517" y="111"/>
                      </a:lnTo>
                      <a:lnTo>
                        <a:pt x="538" y="141"/>
                      </a:lnTo>
                      <a:lnTo>
                        <a:pt x="554" y="175"/>
                      </a:lnTo>
                      <a:lnTo>
                        <a:pt x="567" y="209"/>
                      </a:lnTo>
                      <a:lnTo>
                        <a:pt x="575" y="246"/>
                      </a:lnTo>
                      <a:lnTo>
                        <a:pt x="578" y="286"/>
                      </a:lnTo>
                      <a:lnTo>
                        <a:pt x="575" y="325"/>
                      </a:lnTo>
                      <a:lnTo>
                        <a:pt x="567" y="362"/>
                      </a:lnTo>
                      <a:lnTo>
                        <a:pt x="554" y="397"/>
                      </a:lnTo>
                      <a:lnTo>
                        <a:pt x="538" y="430"/>
                      </a:lnTo>
                      <a:lnTo>
                        <a:pt x="517" y="461"/>
                      </a:lnTo>
                      <a:lnTo>
                        <a:pt x="493" y="489"/>
                      </a:lnTo>
                      <a:lnTo>
                        <a:pt x="465" y="512"/>
                      </a:lnTo>
                      <a:lnTo>
                        <a:pt x="434" y="534"/>
                      </a:lnTo>
                      <a:lnTo>
                        <a:pt x="401" y="550"/>
                      </a:lnTo>
                      <a:lnTo>
                        <a:pt x="365" y="563"/>
                      </a:lnTo>
                      <a:lnTo>
                        <a:pt x="328" y="571"/>
                      </a:lnTo>
                      <a:lnTo>
                        <a:pt x="289" y="574"/>
                      </a:lnTo>
                      <a:lnTo>
                        <a:pt x="249" y="571"/>
                      </a:lnTo>
                      <a:lnTo>
                        <a:pt x="213" y="563"/>
                      </a:lnTo>
                      <a:lnTo>
                        <a:pt x="177" y="550"/>
                      </a:lnTo>
                      <a:lnTo>
                        <a:pt x="144" y="534"/>
                      </a:lnTo>
                      <a:lnTo>
                        <a:pt x="113" y="512"/>
                      </a:lnTo>
                      <a:lnTo>
                        <a:pt x="86" y="489"/>
                      </a:lnTo>
                      <a:lnTo>
                        <a:pt x="62" y="461"/>
                      </a:lnTo>
                      <a:lnTo>
                        <a:pt x="40" y="430"/>
                      </a:lnTo>
                      <a:lnTo>
                        <a:pt x="24" y="397"/>
                      </a:lnTo>
                      <a:lnTo>
                        <a:pt x="11" y="362"/>
                      </a:lnTo>
                      <a:lnTo>
                        <a:pt x="3" y="325"/>
                      </a:lnTo>
                      <a:lnTo>
                        <a:pt x="2" y="286"/>
                      </a:lnTo>
                      <a:lnTo>
                        <a:pt x="0" y="285"/>
                      </a:lnTo>
                      <a:lnTo>
                        <a:pt x="2" y="2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9" name="Freeform 54">
                  <a:extLst>
                    <a:ext uri="{FF2B5EF4-FFF2-40B4-BE49-F238E27FC236}">
                      <a16:creationId xmlns:a16="http://schemas.microsoft.com/office/drawing/2014/main" id="{303DEF34-A455-4650-9FDA-DEFCEDEC7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6077"/>
                  <a:ext cx="81592" cy="75671"/>
                </a:xfrm>
                <a:custGeom>
                  <a:avLst/>
                  <a:gdLst>
                    <a:gd name="T0" fmla="*/ 2 w 578"/>
                    <a:gd name="T1" fmla="*/ 286 h 574"/>
                    <a:gd name="T2" fmla="*/ 3 w 578"/>
                    <a:gd name="T3" fmla="*/ 246 h 574"/>
                    <a:gd name="T4" fmla="*/ 11 w 578"/>
                    <a:gd name="T5" fmla="*/ 209 h 574"/>
                    <a:gd name="T6" fmla="*/ 24 w 578"/>
                    <a:gd name="T7" fmla="*/ 175 h 574"/>
                    <a:gd name="T8" fmla="*/ 40 w 578"/>
                    <a:gd name="T9" fmla="*/ 141 h 574"/>
                    <a:gd name="T10" fmla="*/ 62 w 578"/>
                    <a:gd name="T11" fmla="*/ 111 h 574"/>
                    <a:gd name="T12" fmla="*/ 86 w 578"/>
                    <a:gd name="T13" fmla="*/ 83 h 574"/>
                    <a:gd name="T14" fmla="*/ 113 w 578"/>
                    <a:gd name="T15" fmla="*/ 59 h 574"/>
                    <a:gd name="T16" fmla="*/ 144 w 578"/>
                    <a:gd name="T17" fmla="*/ 40 h 574"/>
                    <a:gd name="T18" fmla="*/ 177 w 578"/>
                    <a:gd name="T19" fmla="*/ 23 h 574"/>
                    <a:gd name="T20" fmla="*/ 213 w 578"/>
                    <a:gd name="T21" fmla="*/ 11 h 574"/>
                    <a:gd name="T22" fmla="*/ 249 w 578"/>
                    <a:gd name="T23" fmla="*/ 3 h 574"/>
                    <a:gd name="T24" fmla="*/ 289 w 578"/>
                    <a:gd name="T25" fmla="*/ 0 h 574"/>
                    <a:gd name="T26" fmla="*/ 328 w 578"/>
                    <a:gd name="T27" fmla="*/ 3 h 574"/>
                    <a:gd name="T28" fmla="*/ 365 w 578"/>
                    <a:gd name="T29" fmla="*/ 11 h 574"/>
                    <a:gd name="T30" fmla="*/ 401 w 578"/>
                    <a:gd name="T31" fmla="*/ 23 h 574"/>
                    <a:gd name="T32" fmla="*/ 434 w 578"/>
                    <a:gd name="T33" fmla="*/ 40 h 574"/>
                    <a:gd name="T34" fmla="*/ 465 w 578"/>
                    <a:gd name="T35" fmla="*/ 59 h 574"/>
                    <a:gd name="T36" fmla="*/ 493 w 578"/>
                    <a:gd name="T37" fmla="*/ 83 h 574"/>
                    <a:gd name="T38" fmla="*/ 517 w 578"/>
                    <a:gd name="T39" fmla="*/ 111 h 574"/>
                    <a:gd name="T40" fmla="*/ 538 w 578"/>
                    <a:gd name="T41" fmla="*/ 141 h 574"/>
                    <a:gd name="T42" fmla="*/ 554 w 578"/>
                    <a:gd name="T43" fmla="*/ 175 h 574"/>
                    <a:gd name="T44" fmla="*/ 567 w 578"/>
                    <a:gd name="T45" fmla="*/ 209 h 574"/>
                    <a:gd name="T46" fmla="*/ 575 w 578"/>
                    <a:gd name="T47" fmla="*/ 246 h 574"/>
                    <a:gd name="T48" fmla="*/ 578 w 578"/>
                    <a:gd name="T49" fmla="*/ 286 h 574"/>
                    <a:gd name="T50" fmla="*/ 575 w 578"/>
                    <a:gd name="T51" fmla="*/ 325 h 574"/>
                    <a:gd name="T52" fmla="*/ 567 w 578"/>
                    <a:gd name="T53" fmla="*/ 362 h 574"/>
                    <a:gd name="T54" fmla="*/ 554 w 578"/>
                    <a:gd name="T55" fmla="*/ 397 h 574"/>
                    <a:gd name="T56" fmla="*/ 538 w 578"/>
                    <a:gd name="T57" fmla="*/ 430 h 574"/>
                    <a:gd name="T58" fmla="*/ 517 w 578"/>
                    <a:gd name="T59" fmla="*/ 461 h 574"/>
                    <a:gd name="T60" fmla="*/ 493 w 578"/>
                    <a:gd name="T61" fmla="*/ 489 h 574"/>
                    <a:gd name="T62" fmla="*/ 465 w 578"/>
                    <a:gd name="T63" fmla="*/ 512 h 574"/>
                    <a:gd name="T64" fmla="*/ 434 w 578"/>
                    <a:gd name="T65" fmla="*/ 534 h 574"/>
                    <a:gd name="T66" fmla="*/ 401 w 578"/>
                    <a:gd name="T67" fmla="*/ 550 h 574"/>
                    <a:gd name="T68" fmla="*/ 365 w 578"/>
                    <a:gd name="T69" fmla="*/ 563 h 574"/>
                    <a:gd name="T70" fmla="*/ 328 w 578"/>
                    <a:gd name="T71" fmla="*/ 571 h 574"/>
                    <a:gd name="T72" fmla="*/ 289 w 578"/>
                    <a:gd name="T73" fmla="*/ 574 h 574"/>
                    <a:gd name="T74" fmla="*/ 249 w 578"/>
                    <a:gd name="T75" fmla="*/ 571 h 574"/>
                    <a:gd name="T76" fmla="*/ 213 w 578"/>
                    <a:gd name="T77" fmla="*/ 563 h 574"/>
                    <a:gd name="T78" fmla="*/ 177 w 578"/>
                    <a:gd name="T79" fmla="*/ 550 h 574"/>
                    <a:gd name="T80" fmla="*/ 144 w 578"/>
                    <a:gd name="T81" fmla="*/ 534 h 574"/>
                    <a:gd name="T82" fmla="*/ 113 w 578"/>
                    <a:gd name="T83" fmla="*/ 512 h 574"/>
                    <a:gd name="T84" fmla="*/ 86 w 578"/>
                    <a:gd name="T85" fmla="*/ 489 h 574"/>
                    <a:gd name="T86" fmla="*/ 62 w 578"/>
                    <a:gd name="T87" fmla="*/ 461 h 574"/>
                    <a:gd name="T88" fmla="*/ 40 w 578"/>
                    <a:gd name="T89" fmla="*/ 430 h 574"/>
                    <a:gd name="T90" fmla="*/ 24 w 578"/>
                    <a:gd name="T91" fmla="*/ 397 h 574"/>
                    <a:gd name="T92" fmla="*/ 11 w 578"/>
                    <a:gd name="T93" fmla="*/ 362 h 574"/>
                    <a:gd name="T94" fmla="*/ 3 w 578"/>
                    <a:gd name="T95" fmla="*/ 325 h 574"/>
                    <a:gd name="T96" fmla="*/ 2 w 578"/>
                    <a:gd name="T97" fmla="*/ 286 h 574"/>
                    <a:gd name="T98" fmla="*/ 0 w 578"/>
                    <a:gd name="T99" fmla="*/ 285 h 574"/>
                    <a:gd name="T100" fmla="*/ 0 w 578"/>
                    <a:gd name="T101" fmla="*/ 285 h 574"/>
                    <a:gd name="T102" fmla="*/ 0 w 578"/>
                    <a:gd name="T103" fmla="*/ 285 h 574"/>
                    <a:gd name="T104" fmla="*/ 0 w 578"/>
                    <a:gd name="T105" fmla="*/ 285 h 574"/>
                    <a:gd name="T106" fmla="*/ 0 w 578"/>
                    <a:gd name="T107" fmla="*/ 285 h 574"/>
                    <a:gd name="T108" fmla="*/ 0 w 578"/>
                    <a:gd name="T109" fmla="*/ 285 h 574"/>
                    <a:gd name="T110" fmla="*/ 0 w 578"/>
                    <a:gd name="T111" fmla="*/ 285 h 574"/>
                    <a:gd name="T112" fmla="*/ 0 w 578"/>
                    <a:gd name="T113" fmla="*/ 285 h 574"/>
                    <a:gd name="T114" fmla="*/ 0 w 578"/>
                    <a:gd name="T115" fmla="*/ 285 h 574"/>
                    <a:gd name="T116" fmla="*/ 0 w 578"/>
                    <a:gd name="T117" fmla="*/ 285 h 574"/>
                    <a:gd name="T118" fmla="*/ 0 w 578"/>
                    <a:gd name="T119" fmla="*/ 285 h 574"/>
                    <a:gd name="T120" fmla="*/ 2 w 578"/>
                    <a:gd name="T121" fmla="*/ 286 h 574"/>
                    <a:gd name="T122" fmla="*/ 2 w 578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8"/>
                    <a:gd name="T187" fmla="*/ 0 h 574"/>
                    <a:gd name="T188" fmla="*/ 578 w 578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8" h="574">
                      <a:moveTo>
                        <a:pt x="2" y="286"/>
                      </a:moveTo>
                      <a:lnTo>
                        <a:pt x="3" y="246"/>
                      </a:lnTo>
                      <a:lnTo>
                        <a:pt x="11" y="209"/>
                      </a:lnTo>
                      <a:lnTo>
                        <a:pt x="24" y="175"/>
                      </a:lnTo>
                      <a:lnTo>
                        <a:pt x="40" y="141"/>
                      </a:lnTo>
                      <a:lnTo>
                        <a:pt x="62" y="111"/>
                      </a:lnTo>
                      <a:lnTo>
                        <a:pt x="86" y="83"/>
                      </a:lnTo>
                      <a:lnTo>
                        <a:pt x="113" y="59"/>
                      </a:lnTo>
                      <a:lnTo>
                        <a:pt x="144" y="40"/>
                      </a:lnTo>
                      <a:lnTo>
                        <a:pt x="177" y="23"/>
                      </a:lnTo>
                      <a:lnTo>
                        <a:pt x="213" y="11"/>
                      </a:lnTo>
                      <a:lnTo>
                        <a:pt x="249" y="3"/>
                      </a:lnTo>
                      <a:lnTo>
                        <a:pt x="289" y="0"/>
                      </a:lnTo>
                      <a:lnTo>
                        <a:pt x="328" y="3"/>
                      </a:lnTo>
                      <a:lnTo>
                        <a:pt x="365" y="11"/>
                      </a:lnTo>
                      <a:lnTo>
                        <a:pt x="401" y="23"/>
                      </a:lnTo>
                      <a:lnTo>
                        <a:pt x="434" y="40"/>
                      </a:lnTo>
                      <a:lnTo>
                        <a:pt x="465" y="59"/>
                      </a:lnTo>
                      <a:lnTo>
                        <a:pt x="493" y="83"/>
                      </a:lnTo>
                      <a:lnTo>
                        <a:pt x="517" y="111"/>
                      </a:lnTo>
                      <a:lnTo>
                        <a:pt x="538" y="141"/>
                      </a:lnTo>
                      <a:lnTo>
                        <a:pt x="554" y="175"/>
                      </a:lnTo>
                      <a:lnTo>
                        <a:pt x="567" y="209"/>
                      </a:lnTo>
                      <a:lnTo>
                        <a:pt x="575" y="246"/>
                      </a:lnTo>
                      <a:lnTo>
                        <a:pt x="578" y="286"/>
                      </a:lnTo>
                      <a:lnTo>
                        <a:pt x="575" y="325"/>
                      </a:lnTo>
                      <a:lnTo>
                        <a:pt x="567" y="362"/>
                      </a:lnTo>
                      <a:lnTo>
                        <a:pt x="554" y="397"/>
                      </a:lnTo>
                      <a:lnTo>
                        <a:pt x="538" y="430"/>
                      </a:lnTo>
                      <a:lnTo>
                        <a:pt x="517" y="461"/>
                      </a:lnTo>
                      <a:lnTo>
                        <a:pt x="493" y="489"/>
                      </a:lnTo>
                      <a:lnTo>
                        <a:pt x="465" y="512"/>
                      </a:lnTo>
                      <a:lnTo>
                        <a:pt x="434" y="534"/>
                      </a:lnTo>
                      <a:lnTo>
                        <a:pt x="401" y="550"/>
                      </a:lnTo>
                      <a:lnTo>
                        <a:pt x="365" y="563"/>
                      </a:lnTo>
                      <a:lnTo>
                        <a:pt x="328" y="571"/>
                      </a:lnTo>
                      <a:lnTo>
                        <a:pt x="289" y="574"/>
                      </a:lnTo>
                      <a:lnTo>
                        <a:pt x="249" y="571"/>
                      </a:lnTo>
                      <a:lnTo>
                        <a:pt x="213" y="563"/>
                      </a:lnTo>
                      <a:lnTo>
                        <a:pt x="177" y="550"/>
                      </a:lnTo>
                      <a:lnTo>
                        <a:pt x="144" y="534"/>
                      </a:lnTo>
                      <a:lnTo>
                        <a:pt x="113" y="512"/>
                      </a:lnTo>
                      <a:lnTo>
                        <a:pt x="86" y="489"/>
                      </a:lnTo>
                      <a:lnTo>
                        <a:pt x="62" y="461"/>
                      </a:lnTo>
                      <a:lnTo>
                        <a:pt x="40" y="430"/>
                      </a:lnTo>
                      <a:lnTo>
                        <a:pt x="24" y="397"/>
                      </a:lnTo>
                      <a:lnTo>
                        <a:pt x="11" y="362"/>
                      </a:lnTo>
                      <a:lnTo>
                        <a:pt x="3" y="325"/>
                      </a:lnTo>
                      <a:lnTo>
                        <a:pt x="2" y="286"/>
                      </a:lnTo>
                      <a:lnTo>
                        <a:pt x="0" y="285"/>
                      </a:lnTo>
                      <a:lnTo>
                        <a:pt x="2" y="286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0" name="Freeform 55">
                  <a:extLst>
                    <a:ext uri="{FF2B5EF4-FFF2-40B4-BE49-F238E27FC236}">
                      <a16:creationId xmlns:a16="http://schemas.microsoft.com/office/drawing/2014/main" id="{652DC985-8806-4FFC-B985-3DAB6E7AC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5854"/>
                  <a:ext cx="81827" cy="37947"/>
                </a:xfrm>
                <a:custGeom>
                  <a:avLst/>
                  <a:gdLst>
                    <a:gd name="T0" fmla="*/ 0 w 579"/>
                    <a:gd name="T1" fmla="*/ 287 h 287"/>
                    <a:gd name="T2" fmla="*/ 3 w 579"/>
                    <a:gd name="T3" fmla="*/ 287 h 287"/>
                    <a:gd name="T4" fmla="*/ 4 w 579"/>
                    <a:gd name="T5" fmla="*/ 247 h 287"/>
                    <a:gd name="T6" fmla="*/ 12 w 579"/>
                    <a:gd name="T7" fmla="*/ 210 h 287"/>
                    <a:gd name="T8" fmla="*/ 26 w 579"/>
                    <a:gd name="T9" fmla="*/ 176 h 287"/>
                    <a:gd name="T10" fmla="*/ 40 w 579"/>
                    <a:gd name="T11" fmla="*/ 146 h 287"/>
                    <a:gd name="T12" fmla="*/ 63 w 579"/>
                    <a:gd name="T13" fmla="*/ 113 h 287"/>
                    <a:gd name="T14" fmla="*/ 87 w 579"/>
                    <a:gd name="T15" fmla="*/ 85 h 287"/>
                    <a:gd name="T16" fmla="*/ 115 w 579"/>
                    <a:gd name="T17" fmla="*/ 61 h 287"/>
                    <a:gd name="T18" fmla="*/ 152 w 579"/>
                    <a:gd name="T19" fmla="*/ 38 h 287"/>
                    <a:gd name="T20" fmla="*/ 177 w 579"/>
                    <a:gd name="T21" fmla="*/ 25 h 287"/>
                    <a:gd name="T22" fmla="*/ 213 w 579"/>
                    <a:gd name="T23" fmla="*/ 13 h 287"/>
                    <a:gd name="T24" fmla="*/ 249 w 579"/>
                    <a:gd name="T25" fmla="*/ 5 h 287"/>
                    <a:gd name="T26" fmla="*/ 289 w 579"/>
                    <a:gd name="T27" fmla="*/ 3 h 287"/>
                    <a:gd name="T28" fmla="*/ 328 w 579"/>
                    <a:gd name="T29" fmla="*/ 5 h 287"/>
                    <a:gd name="T30" fmla="*/ 365 w 579"/>
                    <a:gd name="T31" fmla="*/ 13 h 287"/>
                    <a:gd name="T32" fmla="*/ 401 w 579"/>
                    <a:gd name="T33" fmla="*/ 25 h 287"/>
                    <a:gd name="T34" fmla="*/ 426 w 579"/>
                    <a:gd name="T35" fmla="*/ 38 h 287"/>
                    <a:gd name="T36" fmla="*/ 463 w 579"/>
                    <a:gd name="T37" fmla="*/ 61 h 287"/>
                    <a:gd name="T38" fmla="*/ 491 w 579"/>
                    <a:gd name="T39" fmla="*/ 85 h 287"/>
                    <a:gd name="T40" fmla="*/ 515 w 579"/>
                    <a:gd name="T41" fmla="*/ 113 h 287"/>
                    <a:gd name="T42" fmla="*/ 538 w 579"/>
                    <a:gd name="T43" fmla="*/ 146 h 287"/>
                    <a:gd name="T44" fmla="*/ 553 w 579"/>
                    <a:gd name="T45" fmla="*/ 176 h 287"/>
                    <a:gd name="T46" fmla="*/ 566 w 579"/>
                    <a:gd name="T47" fmla="*/ 210 h 287"/>
                    <a:gd name="T48" fmla="*/ 574 w 579"/>
                    <a:gd name="T49" fmla="*/ 247 h 287"/>
                    <a:gd name="T50" fmla="*/ 576 w 579"/>
                    <a:gd name="T51" fmla="*/ 287 h 287"/>
                    <a:gd name="T52" fmla="*/ 579 w 579"/>
                    <a:gd name="T53" fmla="*/ 287 h 287"/>
                    <a:gd name="T54" fmla="*/ 576 w 579"/>
                    <a:gd name="T55" fmla="*/ 247 h 287"/>
                    <a:gd name="T56" fmla="*/ 569 w 579"/>
                    <a:gd name="T57" fmla="*/ 210 h 287"/>
                    <a:gd name="T58" fmla="*/ 555 w 579"/>
                    <a:gd name="T59" fmla="*/ 176 h 287"/>
                    <a:gd name="T60" fmla="*/ 538 w 579"/>
                    <a:gd name="T61" fmla="*/ 138 h 287"/>
                    <a:gd name="T62" fmla="*/ 518 w 579"/>
                    <a:gd name="T63" fmla="*/ 110 h 287"/>
                    <a:gd name="T64" fmla="*/ 494 w 579"/>
                    <a:gd name="T65" fmla="*/ 82 h 287"/>
                    <a:gd name="T66" fmla="*/ 466 w 579"/>
                    <a:gd name="T67" fmla="*/ 58 h 287"/>
                    <a:gd name="T68" fmla="*/ 442 w 579"/>
                    <a:gd name="T69" fmla="*/ 44 h 287"/>
                    <a:gd name="T70" fmla="*/ 401 w 579"/>
                    <a:gd name="T71" fmla="*/ 23 h 287"/>
                    <a:gd name="T72" fmla="*/ 365 w 579"/>
                    <a:gd name="T73" fmla="*/ 11 h 287"/>
                    <a:gd name="T74" fmla="*/ 328 w 579"/>
                    <a:gd name="T75" fmla="*/ 3 h 287"/>
                    <a:gd name="T76" fmla="*/ 289 w 579"/>
                    <a:gd name="T77" fmla="*/ 0 h 287"/>
                    <a:gd name="T78" fmla="*/ 249 w 579"/>
                    <a:gd name="T79" fmla="*/ 3 h 287"/>
                    <a:gd name="T80" fmla="*/ 213 w 579"/>
                    <a:gd name="T81" fmla="*/ 11 h 287"/>
                    <a:gd name="T82" fmla="*/ 177 w 579"/>
                    <a:gd name="T83" fmla="*/ 23 h 287"/>
                    <a:gd name="T84" fmla="*/ 136 w 579"/>
                    <a:gd name="T85" fmla="*/ 44 h 287"/>
                    <a:gd name="T86" fmla="*/ 112 w 579"/>
                    <a:gd name="T87" fmla="*/ 58 h 287"/>
                    <a:gd name="T88" fmla="*/ 84 w 579"/>
                    <a:gd name="T89" fmla="*/ 82 h 287"/>
                    <a:gd name="T90" fmla="*/ 60 w 579"/>
                    <a:gd name="T91" fmla="*/ 110 h 287"/>
                    <a:gd name="T92" fmla="*/ 40 w 579"/>
                    <a:gd name="T93" fmla="*/ 138 h 287"/>
                    <a:gd name="T94" fmla="*/ 23 w 579"/>
                    <a:gd name="T95" fmla="*/ 176 h 287"/>
                    <a:gd name="T96" fmla="*/ 10 w 579"/>
                    <a:gd name="T97" fmla="*/ 210 h 287"/>
                    <a:gd name="T98" fmla="*/ 2 w 579"/>
                    <a:gd name="T99" fmla="*/ 247 h 287"/>
                    <a:gd name="T100" fmla="*/ 0 w 579"/>
                    <a:gd name="T101" fmla="*/ 287 h 28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579"/>
                    <a:gd name="T154" fmla="*/ 0 h 287"/>
                    <a:gd name="T155" fmla="*/ 579 w 579"/>
                    <a:gd name="T156" fmla="*/ 287 h 287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579" h="287">
                      <a:moveTo>
                        <a:pt x="0" y="287"/>
                      </a:moveTo>
                      <a:lnTo>
                        <a:pt x="3" y="287"/>
                      </a:lnTo>
                      <a:lnTo>
                        <a:pt x="4" y="247"/>
                      </a:lnTo>
                      <a:lnTo>
                        <a:pt x="12" y="210"/>
                      </a:lnTo>
                      <a:lnTo>
                        <a:pt x="26" y="176"/>
                      </a:lnTo>
                      <a:lnTo>
                        <a:pt x="40" y="146"/>
                      </a:lnTo>
                      <a:lnTo>
                        <a:pt x="63" y="113"/>
                      </a:lnTo>
                      <a:lnTo>
                        <a:pt x="87" y="85"/>
                      </a:lnTo>
                      <a:lnTo>
                        <a:pt x="115" y="61"/>
                      </a:lnTo>
                      <a:lnTo>
                        <a:pt x="152" y="38"/>
                      </a:lnTo>
                      <a:lnTo>
                        <a:pt x="177" y="25"/>
                      </a:lnTo>
                      <a:lnTo>
                        <a:pt x="213" y="13"/>
                      </a:lnTo>
                      <a:lnTo>
                        <a:pt x="249" y="5"/>
                      </a:lnTo>
                      <a:lnTo>
                        <a:pt x="289" y="3"/>
                      </a:lnTo>
                      <a:lnTo>
                        <a:pt x="328" y="5"/>
                      </a:lnTo>
                      <a:lnTo>
                        <a:pt x="365" y="13"/>
                      </a:lnTo>
                      <a:lnTo>
                        <a:pt x="401" y="25"/>
                      </a:lnTo>
                      <a:lnTo>
                        <a:pt x="426" y="38"/>
                      </a:lnTo>
                      <a:lnTo>
                        <a:pt x="463" y="61"/>
                      </a:lnTo>
                      <a:lnTo>
                        <a:pt x="491" y="85"/>
                      </a:lnTo>
                      <a:lnTo>
                        <a:pt x="515" y="113"/>
                      </a:lnTo>
                      <a:lnTo>
                        <a:pt x="538" y="146"/>
                      </a:lnTo>
                      <a:lnTo>
                        <a:pt x="553" y="176"/>
                      </a:lnTo>
                      <a:lnTo>
                        <a:pt x="566" y="210"/>
                      </a:lnTo>
                      <a:lnTo>
                        <a:pt x="574" y="247"/>
                      </a:lnTo>
                      <a:lnTo>
                        <a:pt x="576" y="287"/>
                      </a:lnTo>
                      <a:lnTo>
                        <a:pt x="579" y="287"/>
                      </a:lnTo>
                      <a:lnTo>
                        <a:pt x="576" y="247"/>
                      </a:lnTo>
                      <a:lnTo>
                        <a:pt x="569" y="210"/>
                      </a:lnTo>
                      <a:lnTo>
                        <a:pt x="555" y="176"/>
                      </a:lnTo>
                      <a:lnTo>
                        <a:pt x="538" y="138"/>
                      </a:lnTo>
                      <a:lnTo>
                        <a:pt x="518" y="110"/>
                      </a:lnTo>
                      <a:lnTo>
                        <a:pt x="494" y="82"/>
                      </a:lnTo>
                      <a:lnTo>
                        <a:pt x="466" y="58"/>
                      </a:lnTo>
                      <a:lnTo>
                        <a:pt x="442" y="44"/>
                      </a:lnTo>
                      <a:lnTo>
                        <a:pt x="401" y="23"/>
                      </a:lnTo>
                      <a:lnTo>
                        <a:pt x="365" y="11"/>
                      </a:lnTo>
                      <a:lnTo>
                        <a:pt x="328" y="3"/>
                      </a:lnTo>
                      <a:lnTo>
                        <a:pt x="289" y="0"/>
                      </a:lnTo>
                      <a:lnTo>
                        <a:pt x="249" y="3"/>
                      </a:lnTo>
                      <a:lnTo>
                        <a:pt x="213" y="11"/>
                      </a:lnTo>
                      <a:lnTo>
                        <a:pt x="177" y="23"/>
                      </a:lnTo>
                      <a:lnTo>
                        <a:pt x="136" y="44"/>
                      </a:lnTo>
                      <a:lnTo>
                        <a:pt x="112" y="58"/>
                      </a:lnTo>
                      <a:lnTo>
                        <a:pt x="84" y="82"/>
                      </a:lnTo>
                      <a:lnTo>
                        <a:pt x="60" y="110"/>
                      </a:lnTo>
                      <a:lnTo>
                        <a:pt x="40" y="138"/>
                      </a:lnTo>
                      <a:lnTo>
                        <a:pt x="23" y="176"/>
                      </a:lnTo>
                      <a:lnTo>
                        <a:pt x="10" y="210"/>
                      </a:lnTo>
                      <a:lnTo>
                        <a:pt x="2" y="247"/>
                      </a:lnTo>
                      <a:lnTo>
                        <a:pt x="0" y="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1" name="Freeform 56">
                  <a:extLst>
                    <a:ext uri="{FF2B5EF4-FFF2-40B4-BE49-F238E27FC236}">
                      <a16:creationId xmlns:a16="http://schemas.microsoft.com/office/drawing/2014/main" id="{76070072-11E2-422D-BBE4-AAAC99E78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354"/>
                  <a:ext cx="81827" cy="38394"/>
                </a:xfrm>
                <a:custGeom>
                  <a:avLst/>
                  <a:gdLst>
                    <a:gd name="T0" fmla="*/ 577 w 580"/>
                    <a:gd name="T1" fmla="*/ 2 h 291"/>
                    <a:gd name="T2" fmla="*/ 575 w 580"/>
                    <a:gd name="T3" fmla="*/ 41 h 291"/>
                    <a:gd name="T4" fmla="*/ 567 w 580"/>
                    <a:gd name="T5" fmla="*/ 78 h 291"/>
                    <a:gd name="T6" fmla="*/ 554 w 580"/>
                    <a:gd name="T7" fmla="*/ 113 h 291"/>
                    <a:gd name="T8" fmla="*/ 539 w 580"/>
                    <a:gd name="T9" fmla="*/ 142 h 291"/>
                    <a:gd name="T10" fmla="*/ 516 w 580"/>
                    <a:gd name="T11" fmla="*/ 175 h 291"/>
                    <a:gd name="T12" fmla="*/ 492 w 580"/>
                    <a:gd name="T13" fmla="*/ 203 h 291"/>
                    <a:gd name="T14" fmla="*/ 464 w 580"/>
                    <a:gd name="T15" fmla="*/ 227 h 291"/>
                    <a:gd name="T16" fmla="*/ 431 w 580"/>
                    <a:gd name="T17" fmla="*/ 250 h 291"/>
                    <a:gd name="T18" fmla="*/ 402 w 580"/>
                    <a:gd name="T19" fmla="*/ 264 h 291"/>
                    <a:gd name="T20" fmla="*/ 366 w 580"/>
                    <a:gd name="T21" fmla="*/ 278 h 291"/>
                    <a:gd name="T22" fmla="*/ 329 w 580"/>
                    <a:gd name="T23" fmla="*/ 286 h 291"/>
                    <a:gd name="T24" fmla="*/ 290 w 580"/>
                    <a:gd name="T25" fmla="*/ 288 h 291"/>
                    <a:gd name="T26" fmla="*/ 250 w 580"/>
                    <a:gd name="T27" fmla="*/ 286 h 291"/>
                    <a:gd name="T28" fmla="*/ 214 w 580"/>
                    <a:gd name="T29" fmla="*/ 278 h 291"/>
                    <a:gd name="T30" fmla="*/ 178 w 580"/>
                    <a:gd name="T31" fmla="*/ 264 h 291"/>
                    <a:gd name="T32" fmla="*/ 149 w 580"/>
                    <a:gd name="T33" fmla="*/ 250 h 291"/>
                    <a:gd name="T34" fmla="*/ 116 w 580"/>
                    <a:gd name="T35" fmla="*/ 227 h 291"/>
                    <a:gd name="T36" fmla="*/ 88 w 580"/>
                    <a:gd name="T37" fmla="*/ 203 h 291"/>
                    <a:gd name="T38" fmla="*/ 64 w 580"/>
                    <a:gd name="T39" fmla="*/ 175 h 291"/>
                    <a:gd name="T40" fmla="*/ 41 w 580"/>
                    <a:gd name="T41" fmla="*/ 142 h 291"/>
                    <a:gd name="T42" fmla="*/ 27 w 580"/>
                    <a:gd name="T43" fmla="*/ 113 h 291"/>
                    <a:gd name="T44" fmla="*/ 13 w 580"/>
                    <a:gd name="T45" fmla="*/ 78 h 291"/>
                    <a:gd name="T46" fmla="*/ 5 w 580"/>
                    <a:gd name="T47" fmla="*/ 41 h 291"/>
                    <a:gd name="T48" fmla="*/ 4 w 580"/>
                    <a:gd name="T49" fmla="*/ 1 h 291"/>
                    <a:gd name="T50" fmla="*/ 3 w 580"/>
                    <a:gd name="T51" fmla="*/ 0 h 291"/>
                    <a:gd name="T52" fmla="*/ 0 w 580"/>
                    <a:gd name="T53" fmla="*/ 2 h 291"/>
                    <a:gd name="T54" fmla="*/ 1 w 580"/>
                    <a:gd name="T55" fmla="*/ 4 h 291"/>
                    <a:gd name="T56" fmla="*/ 3 w 580"/>
                    <a:gd name="T57" fmla="*/ 41 h 291"/>
                    <a:gd name="T58" fmla="*/ 11 w 580"/>
                    <a:gd name="T59" fmla="*/ 78 h 291"/>
                    <a:gd name="T60" fmla="*/ 24 w 580"/>
                    <a:gd name="T61" fmla="*/ 113 h 291"/>
                    <a:gd name="T62" fmla="*/ 41 w 580"/>
                    <a:gd name="T63" fmla="*/ 150 h 291"/>
                    <a:gd name="T64" fmla="*/ 61 w 580"/>
                    <a:gd name="T65" fmla="*/ 178 h 291"/>
                    <a:gd name="T66" fmla="*/ 85 w 580"/>
                    <a:gd name="T67" fmla="*/ 206 h 291"/>
                    <a:gd name="T68" fmla="*/ 113 w 580"/>
                    <a:gd name="T69" fmla="*/ 230 h 291"/>
                    <a:gd name="T70" fmla="*/ 141 w 580"/>
                    <a:gd name="T71" fmla="*/ 250 h 291"/>
                    <a:gd name="T72" fmla="*/ 178 w 580"/>
                    <a:gd name="T73" fmla="*/ 267 h 291"/>
                    <a:gd name="T74" fmla="*/ 214 w 580"/>
                    <a:gd name="T75" fmla="*/ 280 h 291"/>
                    <a:gd name="T76" fmla="*/ 250 w 580"/>
                    <a:gd name="T77" fmla="*/ 288 h 291"/>
                    <a:gd name="T78" fmla="*/ 290 w 580"/>
                    <a:gd name="T79" fmla="*/ 291 h 291"/>
                    <a:gd name="T80" fmla="*/ 329 w 580"/>
                    <a:gd name="T81" fmla="*/ 288 h 291"/>
                    <a:gd name="T82" fmla="*/ 366 w 580"/>
                    <a:gd name="T83" fmla="*/ 280 h 291"/>
                    <a:gd name="T84" fmla="*/ 402 w 580"/>
                    <a:gd name="T85" fmla="*/ 267 h 291"/>
                    <a:gd name="T86" fmla="*/ 439 w 580"/>
                    <a:gd name="T87" fmla="*/ 250 h 291"/>
                    <a:gd name="T88" fmla="*/ 467 w 580"/>
                    <a:gd name="T89" fmla="*/ 230 h 291"/>
                    <a:gd name="T90" fmla="*/ 495 w 580"/>
                    <a:gd name="T91" fmla="*/ 206 h 291"/>
                    <a:gd name="T92" fmla="*/ 519 w 580"/>
                    <a:gd name="T93" fmla="*/ 178 h 291"/>
                    <a:gd name="T94" fmla="*/ 539 w 580"/>
                    <a:gd name="T95" fmla="*/ 150 h 291"/>
                    <a:gd name="T96" fmla="*/ 556 w 580"/>
                    <a:gd name="T97" fmla="*/ 113 h 291"/>
                    <a:gd name="T98" fmla="*/ 570 w 580"/>
                    <a:gd name="T99" fmla="*/ 78 h 291"/>
                    <a:gd name="T100" fmla="*/ 577 w 580"/>
                    <a:gd name="T101" fmla="*/ 41 h 291"/>
                    <a:gd name="T102" fmla="*/ 580 w 580"/>
                    <a:gd name="T103" fmla="*/ 2 h 291"/>
                    <a:gd name="T104" fmla="*/ 577 w 580"/>
                    <a:gd name="T105" fmla="*/ 2 h 2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580"/>
                    <a:gd name="T160" fmla="*/ 0 h 291"/>
                    <a:gd name="T161" fmla="*/ 580 w 580"/>
                    <a:gd name="T162" fmla="*/ 291 h 29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580" h="291">
                      <a:moveTo>
                        <a:pt x="577" y="2"/>
                      </a:moveTo>
                      <a:lnTo>
                        <a:pt x="575" y="41"/>
                      </a:lnTo>
                      <a:lnTo>
                        <a:pt x="567" y="78"/>
                      </a:lnTo>
                      <a:lnTo>
                        <a:pt x="554" y="113"/>
                      </a:lnTo>
                      <a:lnTo>
                        <a:pt x="539" y="142"/>
                      </a:lnTo>
                      <a:lnTo>
                        <a:pt x="516" y="175"/>
                      </a:lnTo>
                      <a:lnTo>
                        <a:pt x="492" y="203"/>
                      </a:lnTo>
                      <a:lnTo>
                        <a:pt x="464" y="227"/>
                      </a:lnTo>
                      <a:lnTo>
                        <a:pt x="431" y="250"/>
                      </a:lnTo>
                      <a:lnTo>
                        <a:pt x="402" y="264"/>
                      </a:lnTo>
                      <a:lnTo>
                        <a:pt x="366" y="278"/>
                      </a:lnTo>
                      <a:lnTo>
                        <a:pt x="329" y="286"/>
                      </a:lnTo>
                      <a:lnTo>
                        <a:pt x="290" y="288"/>
                      </a:lnTo>
                      <a:lnTo>
                        <a:pt x="250" y="286"/>
                      </a:lnTo>
                      <a:lnTo>
                        <a:pt x="214" y="278"/>
                      </a:lnTo>
                      <a:lnTo>
                        <a:pt x="178" y="264"/>
                      </a:lnTo>
                      <a:lnTo>
                        <a:pt x="149" y="250"/>
                      </a:lnTo>
                      <a:lnTo>
                        <a:pt x="116" y="227"/>
                      </a:lnTo>
                      <a:lnTo>
                        <a:pt x="88" y="203"/>
                      </a:lnTo>
                      <a:lnTo>
                        <a:pt x="64" y="175"/>
                      </a:lnTo>
                      <a:lnTo>
                        <a:pt x="41" y="142"/>
                      </a:lnTo>
                      <a:lnTo>
                        <a:pt x="27" y="113"/>
                      </a:lnTo>
                      <a:lnTo>
                        <a:pt x="13" y="78"/>
                      </a:lnTo>
                      <a:lnTo>
                        <a:pt x="5" y="4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3" y="41"/>
                      </a:lnTo>
                      <a:lnTo>
                        <a:pt x="11" y="78"/>
                      </a:lnTo>
                      <a:lnTo>
                        <a:pt x="24" y="113"/>
                      </a:lnTo>
                      <a:lnTo>
                        <a:pt x="41" y="150"/>
                      </a:lnTo>
                      <a:lnTo>
                        <a:pt x="61" y="178"/>
                      </a:lnTo>
                      <a:lnTo>
                        <a:pt x="85" y="206"/>
                      </a:lnTo>
                      <a:lnTo>
                        <a:pt x="113" y="230"/>
                      </a:lnTo>
                      <a:lnTo>
                        <a:pt x="141" y="250"/>
                      </a:lnTo>
                      <a:lnTo>
                        <a:pt x="178" y="267"/>
                      </a:lnTo>
                      <a:lnTo>
                        <a:pt x="214" y="280"/>
                      </a:lnTo>
                      <a:lnTo>
                        <a:pt x="250" y="288"/>
                      </a:lnTo>
                      <a:lnTo>
                        <a:pt x="290" y="291"/>
                      </a:lnTo>
                      <a:lnTo>
                        <a:pt x="329" y="288"/>
                      </a:lnTo>
                      <a:lnTo>
                        <a:pt x="366" y="280"/>
                      </a:lnTo>
                      <a:lnTo>
                        <a:pt x="402" y="267"/>
                      </a:lnTo>
                      <a:lnTo>
                        <a:pt x="439" y="250"/>
                      </a:lnTo>
                      <a:lnTo>
                        <a:pt x="467" y="230"/>
                      </a:lnTo>
                      <a:lnTo>
                        <a:pt x="495" y="206"/>
                      </a:lnTo>
                      <a:lnTo>
                        <a:pt x="519" y="178"/>
                      </a:lnTo>
                      <a:lnTo>
                        <a:pt x="539" y="150"/>
                      </a:lnTo>
                      <a:lnTo>
                        <a:pt x="556" y="113"/>
                      </a:lnTo>
                      <a:lnTo>
                        <a:pt x="570" y="78"/>
                      </a:lnTo>
                      <a:lnTo>
                        <a:pt x="577" y="41"/>
                      </a:lnTo>
                      <a:lnTo>
                        <a:pt x="580" y="2"/>
                      </a:lnTo>
                      <a:lnTo>
                        <a:pt x="577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2" name="Freeform 57">
                  <a:extLst>
                    <a:ext uri="{FF2B5EF4-FFF2-40B4-BE49-F238E27FC236}">
                      <a16:creationId xmlns:a16="http://schemas.microsoft.com/office/drawing/2014/main" id="{3FD30130-3894-41F9-BD77-4F3C09AAE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578"/>
                  <a:ext cx="469" cy="446"/>
                </a:xfrm>
                <a:custGeom>
                  <a:avLst/>
                  <a:gdLst>
                    <a:gd name="T0" fmla="*/ 0 w 4"/>
                    <a:gd name="T1" fmla="*/ 1 h 3"/>
                    <a:gd name="T2" fmla="*/ 1 w 4"/>
                    <a:gd name="T3" fmla="*/ 3 h 3"/>
                    <a:gd name="T4" fmla="*/ 3 w 4"/>
                    <a:gd name="T5" fmla="*/ 1 h 3"/>
                    <a:gd name="T6" fmla="*/ 4 w 4"/>
                    <a:gd name="T7" fmla="*/ 0 h 3"/>
                    <a:gd name="T8" fmla="*/ 1 w 4"/>
                    <a:gd name="T9" fmla="*/ 3 h 3"/>
                    <a:gd name="T10" fmla="*/ 0 w 4"/>
                    <a:gd name="T11" fmla="*/ 1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"/>
                    <a:gd name="T19" fmla="*/ 0 h 3"/>
                    <a:gd name="T20" fmla="*/ 4 w 4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" h="3">
                      <a:moveTo>
                        <a:pt x="0" y="1"/>
                      </a:move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1" y="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3" name="Freeform 58">
                  <a:extLst>
                    <a:ext uri="{FF2B5EF4-FFF2-40B4-BE49-F238E27FC236}">
                      <a16:creationId xmlns:a16="http://schemas.microsoft.com/office/drawing/2014/main" id="{409D11F8-F3B5-47EC-950B-944075412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801"/>
                  <a:ext cx="469" cy="223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3 w 3"/>
                    <a:gd name="T5" fmla="*/ 0 h 2"/>
                    <a:gd name="T6" fmla="*/ 2 w 3"/>
                    <a:gd name="T7" fmla="*/ 0 h 2"/>
                    <a:gd name="T8" fmla="*/ 0 w 3"/>
                    <a:gd name="T9" fmla="*/ 2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2"/>
                    <a:gd name="T17" fmla="*/ 3 w 3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4" name="Freeform 59">
                  <a:extLst>
                    <a:ext uri="{FF2B5EF4-FFF2-40B4-BE49-F238E27FC236}">
                      <a16:creationId xmlns:a16="http://schemas.microsoft.com/office/drawing/2014/main" id="{B5FF6071-388C-4C29-8C39-EE70052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358"/>
                </a:xfrm>
                <a:custGeom>
                  <a:avLst/>
                  <a:gdLst>
                    <a:gd name="T0" fmla="*/ 0 w 4787"/>
                    <a:gd name="T1" fmla="*/ 0 h 230"/>
                    <a:gd name="T2" fmla="*/ 0 w 4787"/>
                    <a:gd name="T3" fmla="*/ 230 h 230"/>
                    <a:gd name="T4" fmla="*/ 4787 w 4787"/>
                    <a:gd name="T5" fmla="*/ 230 h 230"/>
                    <a:gd name="T6" fmla="*/ 4787 w 4787"/>
                    <a:gd name="T7" fmla="*/ 0 h 230"/>
                    <a:gd name="T8" fmla="*/ 0 w 4787"/>
                    <a:gd name="T9" fmla="*/ 0 h 230"/>
                    <a:gd name="T10" fmla="*/ 0 w 4787"/>
                    <a:gd name="T11" fmla="*/ 0 h 2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87"/>
                    <a:gd name="T19" fmla="*/ 0 h 230"/>
                    <a:gd name="T20" fmla="*/ 4787 w 4787"/>
                    <a:gd name="T21" fmla="*/ 230 h 23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87" h="230">
                      <a:moveTo>
                        <a:pt x="0" y="0"/>
                      </a:moveTo>
                      <a:lnTo>
                        <a:pt x="0" y="230"/>
                      </a:lnTo>
                      <a:lnTo>
                        <a:pt x="4787" y="230"/>
                      </a:lnTo>
                      <a:lnTo>
                        <a:pt x="478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5" name="Freeform 60">
                  <a:extLst>
                    <a:ext uri="{FF2B5EF4-FFF2-40B4-BE49-F238E27FC236}">
                      <a16:creationId xmlns:a16="http://schemas.microsoft.com/office/drawing/2014/main" id="{F3EB87DF-1FB7-4D64-8CA1-E2F749A6B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358"/>
                </a:xfrm>
                <a:custGeom>
                  <a:avLst/>
                  <a:gdLst>
                    <a:gd name="T0" fmla="*/ 0 w 4787"/>
                    <a:gd name="T1" fmla="*/ 0 h 230"/>
                    <a:gd name="T2" fmla="*/ 0 w 4787"/>
                    <a:gd name="T3" fmla="*/ 230 h 230"/>
                    <a:gd name="T4" fmla="*/ 4787 w 4787"/>
                    <a:gd name="T5" fmla="*/ 230 h 230"/>
                    <a:gd name="T6" fmla="*/ 4787 w 4787"/>
                    <a:gd name="T7" fmla="*/ 0 h 230"/>
                    <a:gd name="T8" fmla="*/ 0 w 4787"/>
                    <a:gd name="T9" fmla="*/ 0 h 230"/>
                    <a:gd name="T10" fmla="*/ 0 w 4787"/>
                    <a:gd name="T11" fmla="*/ 0 h 2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87"/>
                    <a:gd name="T19" fmla="*/ 0 h 230"/>
                    <a:gd name="T20" fmla="*/ 4787 w 4787"/>
                    <a:gd name="T21" fmla="*/ 230 h 23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87" h="230">
                      <a:moveTo>
                        <a:pt x="0" y="0"/>
                      </a:moveTo>
                      <a:lnTo>
                        <a:pt x="0" y="230"/>
                      </a:lnTo>
                      <a:lnTo>
                        <a:pt x="4787" y="230"/>
                      </a:lnTo>
                      <a:lnTo>
                        <a:pt x="478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6" name="Freeform 61">
                  <a:extLst>
                    <a:ext uri="{FF2B5EF4-FFF2-40B4-BE49-F238E27FC236}">
                      <a16:creationId xmlns:a16="http://schemas.microsoft.com/office/drawing/2014/main" id="{CB477216-DCED-4661-89CB-D573C525A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581"/>
                </a:xfrm>
                <a:custGeom>
                  <a:avLst/>
                  <a:gdLst>
                    <a:gd name="T0" fmla="*/ 2 w 4788"/>
                    <a:gd name="T1" fmla="*/ 0 h 232"/>
                    <a:gd name="T2" fmla="*/ 0 w 4788"/>
                    <a:gd name="T3" fmla="*/ 0 h 232"/>
                    <a:gd name="T4" fmla="*/ 0 w 4788"/>
                    <a:gd name="T5" fmla="*/ 230 h 232"/>
                    <a:gd name="T6" fmla="*/ 4788 w 4788"/>
                    <a:gd name="T7" fmla="*/ 232 h 232"/>
                    <a:gd name="T8" fmla="*/ 4787 w 4788"/>
                    <a:gd name="T9" fmla="*/ 229 h 232"/>
                    <a:gd name="T10" fmla="*/ 2 w 4788"/>
                    <a:gd name="T11" fmla="*/ 229 h 232"/>
                    <a:gd name="T12" fmla="*/ 2 w 4788"/>
                    <a:gd name="T13" fmla="*/ 0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788"/>
                    <a:gd name="T22" fmla="*/ 0 h 232"/>
                    <a:gd name="T23" fmla="*/ 4788 w 4788"/>
                    <a:gd name="T24" fmla="*/ 232 h 2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788" h="23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4788" y="232"/>
                      </a:lnTo>
                      <a:lnTo>
                        <a:pt x="4787" y="229"/>
                      </a:lnTo>
                      <a:lnTo>
                        <a:pt x="2" y="229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7" name="Freeform 62">
                  <a:extLst>
                    <a:ext uri="{FF2B5EF4-FFF2-40B4-BE49-F238E27FC236}">
                      <a16:creationId xmlns:a16="http://schemas.microsoft.com/office/drawing/2014/main" id="{FC993AB6-D76A-4577-87CC-A70DAA1DDD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492"/>
                  <a:ext cx="676419" cy="30804"/>
                </a:xfrm>
                <a:custGeom>
                  <a:avLst/>
                  <a:gdLst>
                    <a:gd name="T0" fmla="*/ 4788 w 4790"/>
                    <a:gd name="T1" fmla="*/ 234 h 234"/>
                    <a:gd name="T2" fmla="*/ 4790 w 4790"/>
                    <a:gd name="T3" fmla="*/ 1 h 234"/>
                    <a:gd name="T4" fmla="*/ 1 w 4790"/>
                    <a:gd name="T5" fmla="*/ 0 h 234"/>
                    <a:gd name="T6" fmla="*/ 0 w 4790"/>
                    <a:gd name="T7" fmla="*/ 2 h 234"/>
                    <a:gd name="T8" fmla="*/ 2 w 4790"/>
                    <a:gd name="T9" fmla="*/ 5 h 234"/>
                    <a:gd name="T10" fmla="*/ 4787 w 4790"/>
                    <a:gd name="T11" fmla="*/ 5 h 234"/>
                    <a:gd name="T12" fmla="*/ 4787 w 4790"/>
                    <a:gd name="T13" fmla="*/ 231 h 234"/>
                    <a:gd name="T14" fmla="*/ 4788 w 4790"/>
                    <a:gd name="T15" fmla="*/ 234 h 2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790"/>
                    <a:gd name="T25" fmla="*/ 0 h 234"/>
                    <a:gd name="T26" fmla="*/ 4790 w 4790"/>
                    <a:gd name="T27" fmla="*/ 234 h 23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790" h="234">
                      <a:moveTo>
                        <a:pt x="4788" y="234"/>
                      </a:moveTo>
                      <a:lnTo>
                        <a:pt x="4790" y="1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2" y="5"/>
                      </a:lnTo>
                      <a:lnTo>
                        <a:pt x="4787" y="5"/>
                      </a:lnTo>
                      <a:lnTo>
                        <a:pt x="4787" y="231"/>
                      </a:lnTo>
                      <a:lnTo>
                        <a:pt x="4788" y="2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sp>
            <p:nvSpPr>
              <p:cNvPr id="1527" name="Rosca 694">
                <a:extLst>
                  <a:ext uri="{FF2B5EF4-FFF2-40B4-BE49-F238E27FC236}">
                    <a16:creationId xmlns:a16="http://schemas.microsoft.com/office/drawing/2014/main" id="{EEFFCFED-B012-4475-AE25-6439C45A860C}"/>
                  </a:ext>
                </a:extLst>
              </p:cNvPr>
              <p:cNvSpPr/>
              <p:nvPr/>
            </p:nvSpPr>
            <p:spPr>
              <a:xfrm>
                <a:off x="2483904" y="1548974"/>
                <a:ext cx="1188000" cy="1188000"/>
              </a:xfrm>
              <a:prstGeom prst="donut">
                <a:avLst>
                  <a:gd name="adj" fmla="val 13933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28" name="WordArt 64">
                <a:extLst>
                  <a:ext uri="{FF2B5EF4-FFF2-40B4-BE49-F238E27FC236}">
                    <a16:creationId xmlns:a16="http://schemas.microsoft.com/office/drawing/2014/main" id="{524B853C-26F6-431B-8AAE-36FCBE48A49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40135" y="1596996"/>
                <a:ext cx="1080000" cy="1080000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Down">
                  <a:avLst>
                    <a:gd name="adj" fmla="val 43201"/>
                  </a:avLst>
                </a:prstTxWarp>
              </a:bodyPr>
              <a:lstStyle/>
              <a:p>
                <a:r>
                  <a:rPr lang="pt-BR" sz="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COM A UNIÃO DE TODOS</a:t>
                </a:r>
              </a:p>
            </p:txBody>
          </p:sp>
          <p:sp>
            <p:nvSpPr>
              <p:cNvPr id="1529" name="WordArt 63">
                <a:extLst>
                  <a:ext uri="{FF2B5EF4-FFF2-40B4-BE49-F238E27FC236}">
                    <a16:creationId xmlns:a16="http://schemas.microsoft.com/office/drawing/2014/main" id="{7251EC37-2296-49AA-B6C4-3890780C1CC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87131" y="1653102"/>
                <a:ext cx="972000" cy="972000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2230956"/>
                  </a:avLst>
                </a:prstTxWarp>
              </a:bodyPr>
              <a:lstStyle/>
              <a:p>
                <a:r>
                  <a:rPr lang="pt-BR" sz="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ACIDENTE  ZERO</a:t>
                </a:r>
              </a:p>
            </p:txBody>
          </p:sp>
        </p:grpSp>
        <p:pic>
          <p:nvPicPr>
            <p:cNvPr id="1524" name="Imagem 60" descr="BONECO HONDA.gif">
              <a:extLst>
                <a:ext uri="{FF2B5EF4-FFF2-40B4-BE49-F238E27FC236}">
                  <a16:creationId xmlns:a16="http://schemas.microsoft.com/office/drawing/2014/main" id="{E72DF96B-835A-486E-8588-D1FFDAC4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-330635" y="5729419"/>
              <a:ext cx="547611" cy="1023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69" name="Agrupar 1568">
            <a:extLst>
              <a:ext uri="{FF2B5EF4-FFF2-40B4-BE49-F238E27FC236}">
                <a16:creationId xmlns:a16="http://schemas.microsoft.com/office/drawing/2014/main" id="{CF869E20-D830-4B48-AAF8-7ADC39E14D26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1570" name="Agrupar 1569">
              <a:extLst>
                <a:ext uri="{FF2B5EF4-FFF2-40B4-BE49-F238E27FC236}">
                  <a16:creationId xmlns:a16="http://schemas.microsoft.com/office/drawing/2014/main" id="{C93D4AFE-C53B-4E1B-AD2A-BD67D1E52A7D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1576" name="Retângulo Arredondado 1313">
                <a:extLst>
                  <a:ext uri="{FF2B5EF4-FFF2-40B4-BE49-F238E27FC236}">
                    <a16:creationId xmlns:a16="http://schemas.microsoft.com/office/drawing/2014/main" id="{619EC30B-6BCC-49B3-85DE-C0028F25A77C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7" name="Retângulo Arredondado 1314">
                <a:extLst>
                  <a:ext uri="{FF2B5EF4-FFF2-40B4-BE49-F238E27FC236}">
                    <a16:creationId xmlns:a16="http://schemas.microsoft.com/office/drawing/2014/main" id="{4A880428-58EB-4884-AE66-A6EC234ADCF7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8" name="Retângulo Arredondado 1315">
                <a:extLst>
                  <a:ext uri="{FF2B5EF4-FFF2-40B4-BE49-F238E27FC236}">
                    <a16:creationId xmlns:a16="http://schemas.microsoft.com/office/drawing/2014/main" id="{9C770E7B-B8C6-4DA5-A403-E6D940A24AAD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9" name="Retângulo Arredondado 1316">
                <a:extLst>
                  <a:ext uri="{FF2B5EF4-FFF2-40B4-BE49-F238E27FC236}">
                    <a16:creationId xmlns:a16="http://schemas.microsoft.com/office/drawing/2014/main" id="{E0D76D88-F2C4-450A-B758-8F2845D642FB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0" name="Retângulo Arredondado 1317">
                <a:extLst>
                  <a:ext uri="{FF2B5EF4-FFF2-40B4-BE49-F238E27FC236}">
                    <a16:creationId xmlns:a16="http://schemas.microsoft.com/office/drawing/2014/main" id="{24C4D8F6-782C-40DA-A46E-376D8CB19E7D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1" name="Retângulo 1580">
                <a:extLst>
                  <a:ext uri="{FF2B5EF4-FFF2-40B4-BE49-F238E27FC236}">
                    <a16:creationId xmlns:a16="http://schemas.microsoft.com/office/drawing/2014/main" id="{6FC2A938-F27B-4E77-886E-2EB8C99C0F91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2" name="Retângulo 1581">
                <a:extLst>
                  <a:ext uri="{FF2B5EF4-FFF2-40B4-BE49-F238E27FC236}">
                    <a16:creationId xmlns:a16="http://schemas.microsoft.com/office/drawing/2014/main" id="{8BDE6EA1-EDBF-4C3F-908E-87D83A95DD54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3" name="Retângulo 1582">
                <a:extLst>
                  <a:ext uri="{FF2B5EF4-FFF2-40B4-BE49-F238E27FC236}">
                    <a16:creationId xmlns:a16="http://schemas.microsoft.com/office/drawing/2014/main" id="{810131C7-F3D0-49F3-8AE6-D206DA08DE7C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4" name="Retângulo 1583">
                <a:extLst>
                  <a:ext uri="{FF2B5EF4-FFF2-40B4-BE49-F238E27FC236}">
                    <a16:creationId xmlns:a16="http://schemas.microsoft.com/office/drawing/2014/main" id="{F78691A7-2131-4272-AF6C-E40421507561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>
                  <a:latin typeface="+mj-lt"/>
                </a:endParaRPr>
              </a:p>
            </p:txBody>
          </p:sp>
          <p:grpSp>
            <p:nvGrpSpPr>
              <p:cNvPr id="1585" name="Agrupar 1584">
                <a:extLst>
                  <a:ext uri="{FF2B5EF4-FFF2-40B4-BE49-F238E27FC236}">
                    <a16:creationId xmlns:a16="http://schemas.microsoft.com/office/drawing/2014/main" id="{5C4236CD-8509-418D-AB2C-52A5928CA191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1611" name="Retângulo Arredondado 1352">
                  <a:extLst>
                    <a:ext uri="{FF2B5EF4-FFF2-40B4-BE49-F238E27FC236}">
                      <a16:creationId xmlns:a16="http://schemas.microsoft.com/office/drawing/2014/main" id="{AB029E0E-727B-45CD-9B8D-7C43CBAA4323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12" name="CaixaDeTexto 1611">
                  <a:extLst>
                    <a:ext uri="{FF2B5EF4-FFF2-40B4-BE49-F238E27FC236}">
                      <a16:creationId xmlns:a16="http://schemas.microsoft.com/office/drawing/2014/main" id="{CE0860A5-1EB0-442B-81BE-63470204F3BE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586" name="Agrupar 1585">
                <a:extLst>
                  <a:ext uri="{FF2B5EF4-FFF2-40B4-BE49-F238E27FC236}">
                    <a16:creationId xmlns:a16="http://schemas.microsoft.com/office/drawing/2014/main" id="{8462A29C-0D8F-426B-A3AF-ADFE16A95992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1609" name="Retângulo Arredondado 1350">
                  <a:extLst>
                    <a:ext uri="{FF2B5EF4-FFF2-40B4-BE49-F238E27FC236}">
                      <a16:creationId xmlns:a16="http://schemas.microsoft.com/office/drawing/2014/main" id="{762A0122-96B4-4846-A7CA-14401DE5458F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10" name="CaixaDeTexto 1609">
                  <a:extLst>
                    <a:ext uri="{FF2B5EF4-FFF2-40B4-BE49-F238E27FC236}">
                      <a16:creationId xmlns:a16="http://schemas.microsoft.com/office/drawing/2014/main" id="{A0EBF60B-E333-4E8F-B193-1F69E5864688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1587" name="Retângulo Arredondado 1324">
                <a:extLst>
                  <a:ext uri="{FF2B5EF4-FFF2-40B4-BE49-F238E27FC236}">
                    <a16:creationId xmlns:a16="http://schemas.microsoft.com/office/drawing/2014/main" id="{61AE408F-75E5-4EEA-A9CF-00734782D856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8" name="CaixaDeTexto 1587">
                <a:extLst>
                  <a:ext uri="{FF2B5EF4-FFF2-40B4-BE49-F238E27FC236}">
                    <a16:creationId xmlns:a16="http://schemas.microsoft.com/office/drawing/2014/main" id="{DD3A0B7C-8DF2-4BA3-89F5-1A01ADAAD295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1589" name="Agrupar 1588">
                <a:extLst>
                  <a:ext uri="{FF2B5EF4-FFF2-40B4-BE49-F238E27FC236}">
                    <a16:creationId xmlns:a16="http://schemas.microsoft.com/office/drawing/2014/main" id="{2611A04B-54C2-4AAC-8A5F-58FA20F98F6E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1607" name="Retângulo Arredondado 1348">
                  <a:extLst>
                    <a:ext uri="{FF2B5EF4-FFF2-40B4-BE49-F238E27FC236}">
                      <a16:creationId xmlns:a16="http://schemas.microsoft.com/office/drawing/2014/main" id="{A89576AB-F4F3-483B-BDBE-717390C52A92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8" name="CaixaDeTexto 1607">
                  <a:extLst>
                    <a:ext uri="{FF2B5EF4-FFF2-40B4-BE49-F238E27FC236}">
                      <a16:creationId xmlns:a16="http://schemas.microsoft.com/office/drawing/2014/main" id="{39848CA5-8B15-45B6-BE9E-8C1DBBEF95A8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1590" name="Agrupar 1589">
                <a:extLst>
                  <a:ext uri="{FF2B5EF4-FFF2-40B4-BE49-F238E27FC236}">
                    <a16:creationId xmlns:a16="http://schemas.microsoft.com/office/drawing/2014/main" id="{DA0B7D8E-C083-4011-84A1-9E525E85767B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1605" name="Retângulo Arredondado 1346">
                  <a:extLst>
                    <a:ext uri="{FF2B5EF4-FFF2-40B4-BE49-F238E27FC236}">
                      <a16:creationId xmlns:a16="http://schemas.microsoft.com/office/drawing/2014/main" id="{CCEBA590-0A02-4083-BAAC-679780D02474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6" name="CaixaDeTexto 1605">
                  <a:extLst>
                    <a:ext uri="{FF2B5EF4-FFF2-40B4-BE49-F238E27FC236}">
                      <a16:creationId xmlns:a16="http://schemas.microsoft.com/office/drawing/2014/main" id="{F901754A-46EC-47AA-A0A0-DE4A7EC86D22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1591" name="Retângulo Arredondado 1328">
                <a:extLst>
                  <a:ext uri="{FF2B5EF4-FFF2-40B4-BE49-F238E27FC236}">
                    <a16:creationId xmlns:a16="http://schemas.microsoft.com/office/drawing/2014/main" id="{F32CF3AC-2ACB-4ED2-AFB2-873E571EA7F9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92" name="Retângulo 1591">
                <a:extLst>
                  <a:ext uri="{FF2B5EF4-FFF2-40B4-BE49-F238E27FC236}">
                    <a16:creationId xmlns:a16="http://schemas.microsoft.com/office/drawing/2014/main" id="{B486CAC2-F2BB-4A3A-AFFF-CD723405BDAB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93" name="Retângulo 1592">
                <a:extLst>
                  <a:ext uri="{FF2B5EF4-FFF2-40B4-BE49-F238E27FC236}">
                    <a16:creationId xmlns:a16="http://schemas.microsoft.com/office/drawing/2014/main" id="{E86010AF-23FE-4421-9BA3-8F01A7122195}"/>
                  </a:ext>
                </a:extLst>
              </p:cNvPr>
              <p:cNvSpPr/>
              <p:nvPr/>
            </p:nvSpPr>
            <p:spPr>
              <a:xfrm>
                <a:off x="516949" y="5833962"/>
                <a:ext cx="122574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Sem alterações na segurança</a:t>
                </a:r>
              </a:p>
            </p:txBody>
          </p:sp>
          <p:grpSp>
            <p:nvGrpSpPr>
              <p:cNvPr id="1594" name="Agrupar 1593">
                <a:extLst>
                  <a:ext uri="{FF2B5EF4-FFF2-40B4-BE49-F238E27FC236}">
                    <a16:creationId xmlns:a16="http://schemas.microsoft.com/office/drawing/2014/main" id="{108B49FB-F72B-44B5-8DB0-1F516029BA25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1603" name="Retângulo Arredondado 1344">
                  <a:extLst>
                    <a:ext uri="{FF2B5EF4-FFF2-40B4-BE49-F238E27FC236}">
                      <a16:creationId xmlns:a16="http://schemas.microsoft.com/office/drawing/2014/main" id="{9C96B2F6-C899-4052-86C3-07E24D488CEB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4" name="CaixaDeTexto 1603">
                  <a:extLst>
                    <a:ext uri="{FF2B5EF4-FFF2-40B4-BE49-F238E27FC236}">
                      <a16:creationId xmlns:a16="http://schemas.microsoft.com/office/drawing/2014/main" id="{9DA12554-5A12-4195-9AC9-E46E80D96525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1595" name="Retângulo 1594">
                <a:extLst>
                  <a:ext uri="{FF2B5EF4-FFF2-40B4-BE49-F238E27FC236}">
                    <a16:creationId xmlns:a16="http://schemas.microsoft.com/office/drawing/2014/main" id="{52DD9CDD-6E3C-47A9-9ED5-BFAA4B6153DF}"/>
                  </a:ext>
                </a:extLst>
              </p:cNvPr>
              <p:cNvSpPr/>
              <p:nvPr/>
            </p:nvSpPr>
            <p:spPr>
              <a:xfrm>
                <a:off x="2134073" y="5752996"/>
                <a:ext cx="1373185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Controle de Redução de Consumo;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1596" name="Retângulo 1595">
                <a:extLst>
                  <a:ext uri="{FF2B5EF4-FFF2-40B4-BE49-F238E27FC236}">
                    <a16:creationId xmlns:a16="http://schemas.microsoft.com/office/drawing/2014/main" id="{A705323D-F64E-4A42-8146-9EA96530F01F}"/>
                  </a:ext>
                </a:extLst>
              </p:cNvPr>
              <p:cNvSpPr/>
              <p:nvPr/>
            </p:nvSpPr>
            <p:spPr>
              <a:xfrm>
                <a:off x="3660203" y="5769163"/>
                <a:ext cx="1310473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Suporte direto com o DTI - HDA;</a:t>
                </a:r>
              </a:p>
            </p:txBody>
          </p:sp>
          <p:sp>
            <p:nvSpPr>
              <p:cNvPr id="1597" name="Retângulo 1596">
                <a:extLst>
                  <a:ext uri="{FF2B5EF4-FFF2-40B4-BE49-F238E27FC236}">
                    <a16:creationId xmlns:a16="http://schemas.microsoft.com/office/drawing/2014/main" id="{6E5316B4-7F01-489B-A97B-2980ADA2FD74}"/>
                  </a:ext>
                </a:extLst>
              </p:cNvPr>
              <p:cNvSpPr/>
              <p:nvPr/>
            </p:nvSpPr>
            <p:spPr>
              <a:xfrm>
                <a:off x="4670757" y="5836797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- Sem Investimentos</a:t>
                </a:r>
                <a:endParaRPr lang="pt-BR" sz="1050" b="1">
                  <a:solidFill>
                    <a:srgbClr val="177CC2"/>
                  </a:solidFill>
                  <a:latin typeface="+mj-lt"/>
                </a:endParaRPr>
              </a:p>
            </p:txBody>
          </p:sp>
          <p:sp>
            <p:nvSpPr>
              <p:cNvPr id="1598" name="Retângulo 1597">
                <a:extLst>
                  <a:ext uri="{FF2B5EF4-FFF2-40B4-BE49-F238E27FC236}">
                    <a16:creationId xmlns:a16="http://schemas.microsoft.com/office/drawing/2014/main" id="{0346F294-E55D-4174-B62F-1419BE1DBE97}"/>
                  </a:ext>
                </a:extLst>
              </p:cNvPr>
              <p:cNvSpPr/>
              <p:nvPr/>
            </p:nvSpPr>
            <p:spPr>
              <a:xfrm>
                <a:off x="6356632" y="5825096"/>
                <a:ext cx="150416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 dirty="0">
                    <a:latin typeface="+mj-lt"/>
                    <a:ea typeface="HGP創英角ｺﾞｼｯｸUB" pitchFamily="50" charset="-128"/>
                  </a:rPr>
                  <a:t>Alto esforço para entrega da solução;</a:t>
                </a:r>
              </a:p>
              <a:p>
                <a:r>
                  <a:rPr lang="pt-BR" sz="1050" b="1" dirty="0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Recursos: 2y</a:t>
                </a:r>
              </a:p>
              <a:p>
                <a:r>
                  <a:rPr lang="pt-BR" sz="1050" b="1" dirty="0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Prazo: 11 meses</a:t>
                </a:r>
              </a:p>
            </p:txBody>
          </p:sp>
          <p:sp>
            <p:nvSpPr>
              <p:cNvPr id="1599" name="Retângulo 1598">
                <a:extLst>
                  <a:ext uri="{FF2B5EF4-FFF2-40B4-BE49-F238E27FC236}">
                    <a16:creationId xmlns:a16="http://schemas.microsoft.com/office/drawing/2014/main" id="{6AB312E1-EEB1-4BEB-9682-060BA35F282E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1601" name="Retângulo 1600">
                <a:extLst>
                  <a:ext uri="{FF2B5EF4-FFF2-40B4-BE49-F238E27FC236}">
                    <a16:creationId xmlns:a16="http://schemas.microsoft.com/office/drawing/2014/main" id="{47207E6D-F025-49FD-B0EB-847FBB66FB11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1602" name="Imagem 1601">
                <a:extLst>
                  <a:ext uri="{FF2B5EF4-FFF2-40B4-BE49-F238E27FC236}">
                    <a16:creationId xmlns:a16="http://schemas.microsoft.com/office/drawing/2014/main" id="{B401E7FA-B1CE-4550-BEE8-1A2869484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1571" name="Imagem 1570">
              <a:extLst>
                <a:ext uri="{FF2B5EF4-FFF2-40B4-BE49-F238E27FC236}">
                  <a16:creationId xmlns:a16="http://schemas.microsoft.com/office/drawing/2014/main" id="{89098C19-87DB-420E-AAD0-0F36FF85C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1572" name="Imagem 1571" descr="Ícone&#10;&#10;Descrição gerada automaticamente">
              <a:extLst>
                <a:ext uri="{FF2B5EF4-FFF2-40B4-BE49-F238E27FC236}">
                  <a16:creationId xmlns:a16="http://schemas.microsoft.com/office/drawing/2014/main" id="{99B54C96-F758-4DB1-95FB-BC0415DC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1573" name="Imagem 1572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3BB5B20B-CA0B-4653-A8A0-52F05B4E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1574" name="Imagem 1573">
              <a:extLst>
                <a:ext uri="{FF2B5EF4-FFF2-40B4-BE49-F238E27FC236}">
                  <a16:creationId xmlns:a16="http://schemas.microsoft.com/office/drawing/2014/main" id="{7AC5F7FA-1FCA-4F88-8340-51A9D710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</p:grpSp>
      <p:sp>
        <p:nvSpPr>
          <p:cNvPr id="1613" name="Retângulo Arredondado 1378">
            <a:extLst>
              <a:ext uri="{FF2B5EF4-FFF2-40B4-BE49-F238E27FC236}">
                <a16:creationId xmlns:a16="http://schemas.microsoft.com/office/drawing/2014/main" id="{C4D1AC01-5586-452B-9C95-DC4A6F43A3F2}"/>
              </a:ext>
            </a:extLst>
          </p:cNvPr>
          <p:cNvSpPr/>
          <p:nvPr/>
        </p:nvSpPr>
        <p:spPr>
          <a:xfrm>
            <a:off x="6265154" y="5528981"/>
            <a:ext cx="1383022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14" name="Conector reto 7">
            <a:extLst>
              <a:ext uri="{FF2B5EF4-FFF2-40B4-BE49-F238E27FC236}">
                <a16:creationId xmlns:a16="http://schemas.microsoft.com/office/drawing/2014/main" id="{8A36D5AD-94EB-49C0-A176-941139DF12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15" name="Agrupar 1614">
            <a:extLst>
              <a:ext uri="{FF2B5EF4-FFF2-40B4-BE49-F238E27FC236}">
                <a16:creationId xmlns:a16="http://schemas.microsoft.com/office/drawing/2014/main" id="{E571DD9D-9A07-47B3-A94E-63B145167080}"/>
              </a:ext>
            </a:extLst>
          </p:cNvPr>
          <p:cNvGrpSpPr/>
          <p:nvPr/>
        </p:nvGrpSpPr>
        <p:grpSpPr>
          <a:xfrm>
            <a:off x="1059110" y="6422896"/>
            <a:ext cx="8063000" cy="363135"/>
            <a:chOff x="59906" y="6840238"/>
            <a:chExt cx="9200882" cy="535743"/>
          </a:xfrm>
        </p:grpSpPr>
        <p:pic>
          <p:nvPicPr>
            <p:cNvPr id="1616" name="Imagem 1615" descr="Ícone&#10;&#10;Descrição gerada automaticamente">
              <a:extLst>
                <a:ext uri="{FF2B5EF4-FFF2-40B4-BE49-F238E27FC236}">
                  <a16:creationId xmlns:a16="http://schemas.microsoft.com/office/drawing/2014/main" id="{FEFF31D8-D99A-4C95-A09E-A638D293E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1618" name="Imagem 1617" descr="Ícone&#10;&#10;Descrição gerada automaticamente">
              <a:extLst>
                <a:ext uri="{FF2B5EF4-FFF2-40B4-BE49-F238E27FC236}">
                  <a16:creationId xmlns:a16="http://schemas.microsoft.com/office/drawing/2014/main" id="{BFC1DEA7-DD27-4781-A688-AD299470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1619" name="Imagem 1618" descr="Ícone&#10;&#10;Descrição gerada automaticamente">
              <a:extLst>
                <a:ext uri="{FF2B5EF4-FFF2-40B4-BE49-F238E27FC236}">
                  <a16:creationId xmlns:a16="http://schemas.microsoft.com/office/drawing/2014/main" id="{4C634927-9F62-4055-B625-6829B70B0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770" y="6901798"/>
              <a:ext cx="470547" cy="470546"/>
            </a:xfrm>
            <a:prstGeom prst="rect">
              <a:avLst/>
            </a:prstGeom>
          </p:spPr>
        </p:pic>
        <p:pic>
          <p:nvPicPr>
            <p:cNvPr id="1620" name="Imagem 1619" descr="Ícone&#10;&#10;Descrição gerada automaticamente">
              <a:extLst>
                <a:ext uri="{FF2B5EF4-FFF2-40B4-BE49-F238E27FC236}">
                  <a16:creationId xmlns:a16="http://schemas.microsoft.com/office/drawing/2014/main" id="{B0DB6912-FE87-4B13-BB13-34F0B32B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1621" name="Imagem 1620" descr="Ícone&#10;&#10;Descrição gerada automaticamente">
              <a:extLst>
                <a:ext uri="{FF2B5EF4-FFF2-40B4-BE49-F238E27FC236}">
                  <a16:creationId xmlns:a16="http://schemas.microsoft.com/office/drawing/2014/main" id="{D09D5BDD-8087-4663-BE71-2A68E66A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799" y="6840238"/>
              <a:ext cx="517602" cy="517602"/>
            </a:xfrm>
            <a:prstGeom prst="rect">
              <a:avLst/>
            </a:prstGeom>
          </p:spPr>
        </p:pic>
        <p:pic>
          <p:nvPicPr>
            <p:cNvPr id="1626" name="Imagem 1625" descr="Ícone&#10;&#10;Descrição gerada automaticamente">
              <a:extLst>
                <a:ext uri="{FF2B5EF4-FFF2-40B4-BE49-F238E27FC236}">
                  <a16:creationId xmlns:a16="http://schemas.microsoft.com/office/drawing/2014/main" id="{15E4E901-434F-4D4B-A8C6-1A8A44F09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6" y="6905002"/>
              <a:ext cx="470547" cy="470548"/>
            </a:xfrm>
            <a:prstGeom prst="rect">
              <a:avLst/>
            </a:prstGeom>
          </p:spPr>
        </p:pic>
      </p:grpSp>
      <p:sp>
        <p:nvSpPr>
          <p:cNvPr id="1625" name="CaixaDeTexto 1624">
            <a:extLst>
              <a:ext uri="{FF2B5EF4-FFF2-40B4-BE49-F238E27FC236}">
                <a16:creationId xmlns:a16="http://schemas.microsoft.com/office/drawing/2014/main" id="{A8A799A5-B36A-4474-8A18-E3F015309480}"/>
              </a:ext>
            </a:extLst>
          </p:cNvPr>
          <p:cNvSpPr txBox="1"/>
          <p:nvPr/>
        </p:nvSpPr>
        <p:spPr>
          <a:xfrm>
            <a:off x="6199113" y="5426220"/>
            <a:ext cx="56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rgbClr val="C00000"/>
                </a:solidFill>
                <a:latin typeface="BankGothic Lt BT" panose="020B0607020203060204" pitchFamily="34" charset="0"/>
              </a:rPr>
              <a:t>D</a:t>
            </a:r>
          </a:p>
        </p:txBody>
      </p:sp>
      <p:sp>
        <p:nvSpPr>
          <p:cNvPr id="984" name="Retângulo 983">
            <a:extLst>
              <a:ext uri="{FF2B5EF4-FFF2-40B4-BE49-F238E27FC236}">
                <a16:creationId xmlns:a16="http://schemas.microsoft.com/office/drawing/2014/main" id="{EB2228AD-BE46-4D79-86F0-B3F8AA762FDD}"/>
              </a:ext>
            </a:extLst>
          </p:cNvPr>
          <p:cNvSpPr/>
          <p:nvPr/>
        </p:nvSpPr>
        <p:spPr>
          <a:xfrm>
            <a:off x="-238124" y="1462366"/>
            <a:ext cx="9716690" cy="404185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79" name="Agrupar 978">
            <a:extLst>
              <a:ext uri="{FF2B5EF4-FFF2-40B4-BE49-F238E27FC236}">
                <a16:creationId xmlns:a16="http://schemas.microsoft.com/office/drawing/2014/main" id="{9CD7AC4C-59B2-4B4B-AE6E-AA97A5459E4D}"/>
              </a:ext>
            </a:extLst>
          </p:cNvPr>
          <p:cNvGrpSpPr/>
          <p:nvPr/>
        </p:nvGrpSpPr>
        <p:grpSpPr>
          <a:xfrm>
            <a:off x="6533685" y="1559659"/>
            <a:ext cx="2411465" cy="2033864"/>
            <a:chOff x="9780535" y="3492649"/>
            <a:chExt cx="2411465" cy="2033864"/>
          </a:xfrm>
          <a:effectLst>
            <a:glow rad="101600">
              <a:schemeClr val="bg1">
                <a:alpha val="60000"/>
              </a:schemeClr>
            </a:glow>
          </a:effectLst>
        </p:grpSpPr>
        <p:pic>
          <p:nvPicPr>
            <p:cNvPr id="980" name="Imagem 979">
              <a:extLst>
                <a:ext uri="{FF2B5EF4-FFF2-40B4-BE49-F238E27FC236}">
                  <a16:creationId xmlns:a16="http://schemas.microsoft.com/office/drawing/2014/main" id="{122B05FD-EBBF-47A7-82C6-96840F38D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535" y="3492649"/>
              <a:ext cx="2400138" cy="2033864"/>
            </a:xfrm>
            <a:prstGeom prst="rect">
              <a:avLst/>
            </a:prstGeom>
          </p:spPr>
        </p:pic>
        <p:sp>
          <p:nvSpPr>
            <p:cNvPr id="981" name="Elipse 980">
              <a:extLst>
                <a:ext uri="{FF2B5EF4-FFF2-40B4-BE49-F238E27FC236}">
                  <a16:creationId xmlns:a16="http://schemas.microsoft.com/office/drawing/2014/main" id="{53B6CB0B-D0A9-4CDB-B48A-FDF2F7386636}"/>
                </a:ext>
              </a:extLst>
            </p:cNvPr>
            <p:cNvSpPr/>
            <p:nvPr/>
          </p:nvSpPr>
          <p:spPr>
            <a:xfrm>
              <a:off x="12122861" y="3492649"/>
              <a:ext cx="69139" cy="214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83" name="Retângulo 982">
            <a:extLst>
              <a:ext uri="{FF2B5EF4-FFF2-40B4-BE49-F238E27FC236}">
                <a16:creationId xmlns:a16="http://schemas.microsoft.com/office/drawing/2014/main" id="{9CED424F-B49D-432B-B6BF-57D94FB9BEF1}"/>
              </a:ext>
            </a:extLst>
          </p:cNvPr>
          <p:cNvSpPr/>
          <p:nvPr/>
        </p:nvSpPr>
        <p:spPr>
          <a:xfrm>
            <a:off x="94126" y="-976070"/>
            <a:ext cx="2582250" cy="201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Microsoft Sans Serif" pitchFamily="34" charset="0"/>
              </a:rPr>
              <a:t>REDUÇÃO DO TEMPO DE FUNCIONAMENTO DA CARGA</a:t>
            </a:r>
          </a:p>
        </p:txBody>
      </p:sp>
      <p:sp>
        <p:nvSpPr>
          <p:cNvPr id="985" name="Retângulo de cantos arredondados 35">
            <a:extLst>
              <a:ext uri="{FF2B5EF4-FFF2-40B4-BE49-F238E27FC236}">
                <a16:creationId xmlns:a16="http://schemas.microsoft.com/office/drawing/2014/main" id="{8D44D760-84AF-486D-B83F-3F6000447328}"/>
              </a:ext>
            </a:extLst>
          </p:cNvPr>
          <p:cNvSpPr/>
          <p:nvPr/>
        </p:nvSpPr>
        <p:spPr>
          <a:xfrm>
            <a:off x="142475" y="-965857"/>
            <a:ext cx="2427365" cy="156928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987" name="Retângulo de cantos arredondados 35">
            <a:extLst>
              <a:ext uri="{FF2B5EF4-FFF2-40B4-BE49-F238E27FC236}">
                <a16:creationId xmlns:a16="http://schemas.microsoft.com/office/drawing/2014/main" id="{EA968120-A936-4CAF-8F35-4778DD6DE645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988" name="Picture 4" descr="Gorilla Signs &amp; Wraps | Graphic Design">
            <a:extLst>
              <a:ext uri="{FF2B5EF4-FFF2-40B4-BE49-F238E27FC236}">
                <a16:creationId xmlns:a16="http://schemas.microsoft.com/office/drawing/2014/main" id="{9078A864-FC11-4E62-B914-BC58B96C5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79E2016-2B61-64D4-BE2F-C5FEF1322833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</p:spTree>
    <p:extLst>
      <p:ext uri="{BB962C8B-B14F-4D97-AF65-F5344CB8AC3E}">
        <p14:creationId xmlns:p14="http://schemas.microsoft.com/office/powerpoint/2010/main" val="14386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1" grpId="0" animBg="1"/>
      <p:bldP spid="1516" grpId="0"/>
      <p:bldP spid="1517" grpId="0"/>
      <p:bldP spid="1613" grpId="0" animBg="1"/>
      <p:bldP spid="1625" grpId="0"/>
      <p:bldP spid="98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60BB4FCF-431E-9346-000E-79D8EEDA5E78}"/>
              </a:ext>
            </a:extLst>
          </p:cNvPr>
          <p:cNvSpPr/>
          <p:nvPr/>
        </p:nvSpPr>
        <p:spPr>
          <a:xfrm>
            <a:off x="5330058" y="1559313"/>
            <a:ext cx="3646078" cy="2794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BR" sz="15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71909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89624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3ª Proposta: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57E29E1-36B7-40C3-B91B-83E1816F978E}"/>
              </a:ext>
            </a:extLst>
          </p:cNvPr>
          <p:cNvSpPr txBox="1"/>
          <p:nvPr/>
        </p:nvSpPr>
        <p:spPr>
          <a:xfrm>
            <a:off x="1270137" y="878384"/>
            <a:ext cx="7812380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dirty="0"/>
              <a:t>Utilizar o Plano de Energia do Windows.</a:t>
            </a:r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6790E82C-D25A-4D9F-B144-8327F26855DA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cxnSp>
        <p:nvCxnSpPr>
          <p:cNvPr id="171" name="Conector reto 7">
            <a:extLst>
              <a:ext uri="{FF2B5EF4-FFF2-40B4-BE49-F238E27FC236}">
                <a16:creationId xmlns:a16="http://schemas.microsoft.com/office/drawing/2014/main" id="{BA0C960B-744F-4A92-A1DB-CD4EE74416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BF95C45B-0303-4059-A364-0190C574CF95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173" name="Agrupar 172">
              <a:extLst>
                <a:ext uri="{FF2B5EF4-FFF2-40B4-BE49-F238E27FC236}">
                  <a16:creationId xmlns:a16="http://schemas.microsoft.com/office/drawing/2014/main" id="{FF7763F2-9E9B-4B30-AF31-F680FA23178C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178" name="Retângulo Arredondado 1313">
                <a:extLst>
                  <a:ext uri="{FF2B5EF4-FFF2-40B4-BE49-F238E27FC236}">
                    <a16:creationId xmlns:a16="http://schemas.microsoft.com/office/drawing/2014/main" id="{9B1559A1-EAEC-473C-A662-F3F9ECE93665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9" name="Retângulo Arredondado 1314">
                <a:extLst>
                  <a:ext uri="{FF2B5EF4-FFF2-40B4-BE49-F238E27FC236}">
                    <a16:creationId xmlns:a16="http://schemas.microsoft.com/office/drawing/2014/main" id="{A2BF9DC9-5734-441D-873A-AA31AEC97B47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0" name="Retângulo Arredondado 1315">
                <a:extLst>
                  <a:ext uri="{FF2B5EF4-FFF2-40B4-BE49-F238E27FC236}">
                    <a16:creationId xmlns:a16="http://schemas.microsoft.com/office/drawing/2014/main" id="{DE829AC7-F1F4-4263-BF39-50FDEF0DB909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1" name="Retângulo Arredondado 1316">
                <a:extLst>
                  <a:ext uri="{FF2B5EF4-FFF2-40B4-BE49-F238E27FC236}">
                    <a16:creationId xmlns:a16="http://schemas.microsoft.com/office/drawing/2014/main" id="{D8D94DC7-22C3-46DA-B008-553C43EBDD07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2" name="Retângulo Arredondado 1317">
                <a:extLst>
                  <a:ext uri="{FF2B5EF4-FFF2-40B4-BE49-F238E27FC236}">
                    <a16:creationId xmlns:a16="http://schemas.microsoft.com/office/drawing/2014/main" id="{18DDDAC5-9B33-416F-B7F8-DA167E394CBF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602017F5-3AEE-4927-8FC2-7199E71194A2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F9ACAFBB-4E99-4006-B100-1823F811378B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AB5A264B-77CB-4C36-B95A-2C36197E7E16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16F84CEB-4A0D-4EC8-8946-6BB7BB8EAB78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>
                  <a:latin typeface="+mj-lt"/>
                </a:endParaRPr>
              </a:p>
            </p:txBody>
          </p:sp>
          <p:grpSp>
            <p:nvGrpSpPr>
              <p:cNvPr id="187" name="Agrupar 186">
                <a:extLst>
                  <a:ext uri="{FF2B5EF4-FFF2-40B4-BE49-F238E27FC236}">
                    <a16:creationId xmlns:a16="http://schemas.microsoft.com/office/drawing/2014/main" id="{25E47741-D07F-4D6C-B56E-7BC3C4EC97FB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212" name="Retângulo Arredondado 1352">
                  <a:extLst>
                    <a:ext uri="{FF2B5EF4-FFF2-40B4-BE49-F238E27FC236}">
                      <a16:creationId xmlns:a16="http://schemas.microsoft.com/office/drawing/2014/main" id="{4D8BE080-0F7B-432B-94CC-8F5179EDF443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CaixaDeTexto 212">
                  <a:extLst>
                    <a:ext uri="{FF2B5EF4-FFF2-40B4-BE49-F238E27FC236}">
                      <a16:creationId xmlns:a16="http://schemas.microsoft.com/office/drawing/2014/main" id="{FE69010E-DA9C-49DD-8D66-B6DCC6C470C7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88" name="Agrupar 187">
                <a:extLst>
                  <a:ext uri="{FF2B5EF4-FFF2-40B4-BE49-F238E27FC236}">
                    <a16:creationId xmlns:a16="http://schemas.microsoft.com/office/drawing/2014/main" id="{397E59D9-73D9-45BE-A740-8B23C2AF9214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210" name="Retângulo Arredondado 1350">
                  <a:extLst>
                    <a:ext uri="{FF2B5EF4-FFF2-40B4-BE49-F238E27FC236}">
                      <a16:creationId xmlns:a16="http://schemas.microsoft.com/office/drawing/2014/main" id="{9DCDABDA-0F04-4181-9444-7751DDE84947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CaixaDeTexto 210">
                  <a:extLst>
                    <a:ext uri="{FF2B5EF4-FFF2-40B4-BE49-F238E27FC236}">
                      <a16:creationId xmlns:a16="http://schemas.microsoft.com/office/drawing/2014/main" id="{95838EEA-2ABA-406C-9A35-C298EA0C2949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189" name="Retângulo Arredondado 1324">
                <a:extLst>
                  <a:ext uri="{FF2B5EF4-FFF2-40B4-BE49-F238E27FC236}">
                    <a16:creationId xmlns:a16="http://schemas.microsoft.com/office/drawing/2014/main" id="{5435DE4B-DB2B-49AD-89DF-5304A88FEC41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0" name="CaixaDeTexto 189">
                <a:extLst>
                  <a:ext uri="{FF2B5EF4-FFF2-40B4-BE49-F238E27FC236}">
                    <a16:creationId xmlns:a16="http://schemas.microsoft.com/office/drawing/2014/main" id="{0D37D536-D34C-4DE8-9341-22A1F8FB3C59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191" name="Agrupar 190">
                <a:extLst>
                  <a:ext uri="{FF2B5EF4-FFF2-40B4-BE49-F238E27FC236}">
                    <a16:creationId xmlns:a16="http://schemas.microsoft.com/office/drawing/2014/main" id="{EF7D72F6-63F6-4B2F-BE4D-BA14BEB9451F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208" name="Retângulo Arredondado 1348">
                  <a:extLst>
                    <a:ext uri="{FF2B5EF4-FFF2-40B4-BE49-F238E27FC236}">
                      <a16:creationId xmlns:a16="http://schemas.microsoft.com/office/drawing/2014/main" id="{13D86436-ECA7-4F5D-8FC1-06A6C1FB38CF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CaixaDeTexto 208">
                  <a:extLst>
                    <a:ext uri="{FF2B5EF4-FFF2-40B4-BE49-F238E27FC236}">
                      <a16:creationId xmlns:a16="http://schemas.microsoft.com/office/drawing/2014/main" id="{73B0D3F8-8F7B-4C77-9544-79227725D05B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:a16="http://schemas.microsoft.com/office/drawing/2014/main" id="{65BDF372-4FEC-498C-AD15-4D23E15B2D7E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206" name="Retângulo Arredondado 1346">
                  <a:extLst>
                    <a:ext uri="{FF2B5EF4-FFF2-40B4-BE49-F238E27FC236}">
                      <a16:creationId xmlns:a16="http://schemas.microsoft.com/office/drawing/2014/main" id="{33E8EF4A-A78E-4E79-A771-ACAEEFFB2771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CaixaDeTexto 206">
                  <a:extLst>
                    <a:ext uri="{FF2B5EF4-FFF2-40B4-BE49-F238E27FC236}">
                      <a16:creationId xmlns:a16="http://schemas.microsoft.com/office/drawing/2014/main" id="{E8484681-25BE-4EC7-8F7A-A5B6B83CF31E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193" name="Retângulo Arredondado 1328">
                <a:extLst>
                  <a:ext uri="{FF2B5EF4-FFF2-40B4-BE49-F238E27FC236}">
                    <a16:creationId xmlns:a16="http://schemas.microsoft.com/office/drawing/2014/main" id="{D5D4592D-F168-40D0-A8FA-F8E783EA5174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4" name="Retângulo 193">
                <a:extLst>
                  <a:ext uri="{FF2B5EF4-FFF2-40B4-BE49-F238E27FC236}">
                    <a16:creationId xmlns:a16="http://schemas.microsoft.com/office/drawing/2014/main" id="{93ED26EF-4A09-4A1C-BF08-5CDA999AF19C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95" name="Retângulo 194">
                <a:extLst>
                  <a:ext uri="{FF2B5EF4-FFF2-40B4-BE49-F238E27FC236}">
                    <a16:creationId xmlns:a16="http://schemas.microsoft.com/office/drawing/2014/main" id="{370FA47F-031F-49FC-8CA1-E940FAFD2765}"/>
                  </a:ext>
                </a:extLst>
              </p:cNvPr>
              <p:cNvSpPr/>
              <p:nvPr/>
            </p:nvSpPr>
            <p:spPr>
              <a:xfrm>
                <a:off x="516949" y="6026466"/>
                <a:ext cx="122574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Sem alterações na segurança</a:t>
                </a:r>
              </a:p>
            </p:txBody>
          </p:sp>
          <p:grpSp>
            <p:nvGrpSpPr>
              <p:cNvPr id="196" name="Agrupar 195">
                <a:extLst>
                  <a:ext uri="{FF2B5EF4-FFF2-40B4-BE49-F238E27FC236}">
                    <a16:creationId xmlns:a16="http://schemas.microsoft.com/office/drawing/2014/main" id="{246347D5-3C45-46C0-8E5B-0EE699B5FF8F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204" name="Retângulo Arredondado 1344">
                  <a:extLst>
                    <a:ext uri="{FF2B5EF4-FFF2-40B4-BE49-F238E27FC236}">
                      <a16:creationId xmlns:a16="http://schemas.microsoft.com/office/drawing/2014/main" id="{07FEF170-5A08-4CC7-BD9A-D9EF13756AC3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CaixaDeTexto 204">
                  <a:extLst>
                    <a:ext uri="{FF2B5EF4-FFF2-40B4-BE49-F238E27FC236}">
                      <a16:creationId xmlns:a16="http://schemas.microsoft.com/office/drawing/2014/main" id="{8E073585-4767-44DB-9C6B-5105517AC595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197" name="Retângulo 196">
                <a:extLst>
                  <a:ext uri="{FF2B5EF4-FFF2-40B4-BE49-F238E27FC236}">
                    <a16:creationId xmlns:a16="http://schemas.microsoft.com/office/drawing/2014/main" id="{DD888567-26EC-436D-BCA0-516C0FE5BAE9}"/>
                  </a:ext>
                </a:extLst>
              </p:cNvPr>
              <p:cNvSpPr/>
              <p:nvPr/>
            </p:nvSpPr>
            <p:spPr>
              <a:xfrm>
                <a:off x="2134073" y="6041752"/>
                <a:ext cx="137318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198" name="Retângulo 197">
                <a:extLst>
                  <a:ext uri="{FF2B5EF4-FFF2-40B4-BE49-F238E27FC236}">
                    <a16:creationId xmlns:a16="http://schemas.microsoft.com/office/drawing/2014/main" id="{00B29547-48F4-4F58-A7A5-FE3105DB8F55}"/>
                  </a:ext>
                </a:extLst>
              </p:cNvPr>
              <p:cNvSpPr/>
              <p:nvPr/>
            </p:nvSpPr>
            <p:spPr>
              <a:xfrm>
                <a:off x="3660203" y="5985730"/>
                <a:ext cx="1310473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Suporte direto com o DTI - HDA;</a:t>
                </a:r>
              </a:p>
            </p:txBody>
          </p:sp>
          <p:sp>
            <p:nvSpPr>
              <p:cNvPr id="199" name="Retângulo 198">
                <a:extLst>
                  <a:ext uri="{FF2B5EF4-FFF2-40B4-BE49-F238E27FC236}">
                    <a16:creationId xmlns:a16="http://schemas.microsoft.com/office/drawing/2014/main" id="{5A4BBE9B-E376-4E85-9D77-D3B0E783C218}"/>
                  </a:ext>
                </a:extLst>
              </p:cNvPr>
              <p:cNvSpPr/>
              <p:nvPr/>
            </p:nvSpPr>
            <p:spPr>
              <a:xfrm>
                <a:off x="4670757" y="6053364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- Sem Investimentos</a:t>
                </a:r>
                <a:endParaRPr lang="pt-BR" sz="1050" b="1">
                  <a:solidFill>
                    <a:srgbClr val="177CC2"/>
                  </a:solidFill>
                  <a:latin typeface="+mj-lt"/>
                </a:endParaRPr>
              </a:p>
            </p:txBody>
          </p:sp>
          <p:sp>
            <p:nvSpPr>
              <p:cNvPr id="200" name="Retângulo 199">
                <a:extLst>
                  <a:ext uri="{FF2B5EF4-FFF2-40B4-BE49-F238E27FC236}">
                    <a16:creationId xmlns:a16="http://schemas.microsoft.com/office/drawing/2014/main" id="{61A9F01D-F1B1-4A23-B651-DC9519C27493}"/>
                  </a:ext>
                </a:extLst>
              </p:cNvPr>
              <p:cNvSpPr/>
              <p:nvPr/>
            </p:nvSpPr>
            <p:spPr>
              <a:xfrm>
                <a:off x="6356632" y="5921348"/>
                <a:ext cx="150416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Baixo esforço para entrega da solução;</a:t>
                </a:r>
              </a:p>
              <a:p>
                <a:r>
                  <a:rPr lang="pt-BR" sz="1050" b="1">
                    <a:solidFill>
                      <a:srgbClr val="00B050"/>
                    </a:solidFill>
                    <a:latin typeface="+mj-lt"/>
                    <a:ea typeface="HGP創英角ｺﾞｼｯｸUB" pitchFamily="50" charset="-128"/>
                  </a:rPr>
                  <a:t>Recursos: 1y</a:t>
                </a:r>
              </a:p>
              <a:p>
                <a:r>
                  <a:rPr lang="pt-BR" sz="1050" b="1">
                    <a:solidFill>
                      <a:srgbClr val="00B050"/>
                    </a:solidFill>
                    <a:latin typeface="+mj-lt"/>
                    <a:ea typeface="HGP創英角ｺﾞｼｯｸUB" pitchFamily="50" charset="-128"/>
                  </a:rPr>
                  <a:t>Prazo: 1 semana</a:t>
                </a:r>
              </a:p>
            </p:txBody>
          </p:sp>
          <p:sp>
            <p:nvSpPr>
              <p:cNvPr id="201" name="Retângulo 200">
                <a:extLst>
                  <a:ext uri="{FF2B5EF4-FFF2-40B4-BE49-F238E27FC236}">
                    <a16:creationId xmlns:a16="http://schemas.microsoft.com/office/drawing/2014/main" id="{CED55518-4198-4CC5-B791-B9F086267851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D6359432-69BD-4084-BCA8-5EB128CD349D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203" name="Imagem 202">
                <a:extLst>
                  <a:ext uri="{FF2B5EF4-FFF2-40B4-BE49-F238E27FC236}">
                    <a16:creationId xmlns:a16="http://schemas.microsoft.com/office/drawing/2014/main" id="{72FD1CD5-AB7E-4704-9C12-15E996467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174" name="Imagem 173">
              <a:extLst>
                <a:ext uri="{FF2B5EF4-FFF2-40B4-BE49-F238E27FC236}">
                  <a16:creationId xmlns:a16="http://schemas.microsoft.com/office/drawing/2014/main" id="{B4ADC17D-0B74-48C9-88BD-65A09DE97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175" name="Imagem 174" descr="Ícone&#10;&#10;Descrição gerada automaticamente">
              <a:extLst>
                <a:ext uri="{FF2B5EF4-FFF2-40B4-BE49-F238E27FC236}">
                  <a16:creationId xmlns:a16="http://schemas.microsoft.com/office/drawing/2014/main" id="{8F4E3CDF-445C-4A90-979A-FFA4CCF8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176" name="Imagem 175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3F25C540-1DAB-40E1-9A72-32B3E4AF7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177" name="Imagem 176">
              <a:extLst>
                <a:ext uri="{FF2B5EF4-FFF2-40B4-BE49-F238E27FC236}">
                  <a16:creationId xmlns:a16="http://schemas.microsoft.com/office/drawing/2014/main" id="{E584E310-3AB8-440B-AD9E-22F4E4BC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</p:grpSp>
      <p:grpSp>
        <p:nvGrpSpPr>
          <p:cNvPr id="216" name="Agrupar 215">
            <a:extLst>
              <a:ext uri="{FF2B5EF4-FFF2-40B4-BE49-F238E27FC236}">
                <a16:creationId xmlns:a16="http://schemas.microsoft.com/office/drawing/2014/main" id="{C59184D2-9B5A-4C2B-A858-7ED21338486B}"/>
              </a:ext>
            </a:extLst>
          </p:cNvPr>
          <p:cNvGrpSpPr/>
          <p:nvPr/>
        </p:nvGrpSpPr>
        <p:grpSpPr>
          <a:xfrm>
            <a:off x="1059110" y="6441122"/>
            <a:ext cx="8063000" cy="344910"/>
            <a:chOff x="59906" y="6867126"/>
            <a:chExt cx="9200882" cy="508855"/>
          </a:xfrm>
        </p:grpSpPr>
        <p:pic>
          <p:nvPicPr>
            <p:cNvPr id="217" name="Imagem 216" descr="Ícone&#10;&#10;Descrição gerada automaticamente">
              <a:extLst>
                <a:ext uri="{FF2B5EF4-FFF2-40B4-BE49-F238E27FC236}">
                  <a16:creationId xmlns:a16="http://schemas.microsoft.com/office/drawing/2014/main" id="{AFB7A0F5-7C7F-4FBB-826F-6ACC34627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218" name="Imagem 217" descr="Ícone&#10;&#10;Descrição gerada automaticamente">
              <a:extLst>
                <a:ext uri="{FF2B5EF4-FFF2-40B4-BE49-F238E27FC236}">
                  <a16:creationId xmlns:a16="http://schemas.microsoft.com/office/drawing/2014/main" id="{D1EF9EB7-B949-4F2E-BA9C-809F8F2E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219" name="Imagem 218" descr="Ícone&#10;&#10;Descrição gerada automaticamente">
              <a:extLst>
                <a:ext uri="{FF2B5EF4-FFF2-40B4-BE49-F238E27FC236}">
                  <a16:creationId xmlns:a16="http://schemas.microsoft.com/office/drawing/2014/main" id="{9125D961-346E-4762-9E35-0714471D0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770" y="6901798"/>
              <a:ext cx="470547" cy="470546"/>
            </a:xfrm>
            <a:prstGeom prst="rect">
              <a:avLst/>
            </a:prstGeom>
          </p:spPr>
        </p:pic>
        <p:pic>
          <p:nvPicPr>
            <p:cNvPr id="220" name="Imagem 219" descr="Ícone&#10;&#10;Descrição gerada automaticamente">
              <a:extLst>
                <a:ext uri="{FF2B5EF4-FFF2-40B4-BE49-F238E27FC236}">
                  <a16:creationId xmlns:a16="http://schemas.microsoft.com/office/drawing/2014/main" id="{2B90675F-F113-40C4-9F42-C491CBBA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222" name="Imagem 221" descr="Ícone&#10;&#10;Descrição gerada automaticamente">
              <a:extLst>
                <a:ext uri="{FF2B5EF4-FFF2-40B4-BE49-F238E27FC236}">
                  <a16:creationId xmlns:a16="http://schemas.microsoft.com/office/drawing/2014/main" id="{140D4E21-7A58-4830-9341-4543A089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6" y="6905002"/>
              <a:ext cx="470547" cy="470548"/>
            </a:xfrm>
            <a:prstGeom prst="rect">
              <a:avLst/>
            </a:prstGeom>
          </p:spPr>
        </p:pic>
        <p:pic>
          <p:nvPicPr>
            <p:cNvPr id="224" name="Imagem 223" descr="Ícone&#10;&#10;Descrição gerada automaticamente">
              <a:extLst>
                <a:ext uri="{FF2B5EF4-FFF2-40B4-BE49-F238E27FC236}">
                  <a16:creationId xmlns:a16="http://schemas.microsoft.com/office/drawing/2014/main" id="{FDBBBC81-D9FD-4A0D-BB82-3D06310FD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305" y="6867126"/>
              <a:ext cx="470547" cy="470546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08867D5-1EC8-486F-A112-0B7BBEF34024}"/>
              </a:ext>
            </a:extLst>
          </p:cNvPr>
          <p:cNvGrpSpPr/>
          <p:nvPr/>
        </p:nvGrpSpPr>
        <p:grpSpPr>
          <a:xfrm>
            <a:off x="150927" y="1641132"/>
            <a:ext cx="4489607" cy="1792821"/>
            <a:chOff x="4444497" y="1564665"/>
            <a:chExt cx="4601373" cy="1792821"/>
          </a:xfrm>
        </p:grpSpPr>
        <p:pic>
          <p:nvPicPr>
            <p:cNvPr id="4110" name="Picture 14" descr="10 dicas para deixar o PC com Windows 10 mais rápido">
              <a:extLst>
                <a:ext uri="{FF2B5EF4-FFF2-40B4-BE49-F238E27FC236}">
                  <a16:creationId xmlns:a16="http://schemas.microsoft.com/office/drawing/2014/main" id="{892277D2-F114-4489-B2EC-72532F02D7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96"/>
            <a:stretch/>
          </p:blipFill>
          <p:spPr bwMode="auto">
            <a:xfrm>
              <a:off x="4444497" y="1564665"/>
              <a:ext cx="4396350" cy="16326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glow rad="114300">
                <a:schemeClr val="accent1"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F7C79AB-5D63-4F5E-92A0-15BDE621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0868" y="2090493"/>
              <a:ext cx="2645002" cy="12669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glow rad="114300"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6809FAB-9F4F-4062-A9BE-93FE6B72D37B}"/>
              </a:ext>
            </a:extLst>
          </p:cNvPr>
          <p:cNvGrpSpPr/>
          <p:nvPr/>
        </p:nvGrpSpPr>
        <p:grpSpPr>
          <a:xfrm>
            <a:off x="5250399" y="1773715"/>
            <a:ext cx="3712561" cy="1479485"/>
            <a:chOff x="-72851" y="1552698"/>
            <a:chExt cx="3712561" cy="1632644"/>
          </a:xfrm>
        </p:grpSpPr>
        <p:pic>
          <p:nvPicPr>
            <p:cNvPr id="4098" name="Picture 2" descr="Eduardo Popovici: Criando uma GPO que replica configurações de proxy para  estações de trabalho">
              <a:extLst>
                <a:ext uri="{FF2B5EF4-FFF2-40B4-BE49-F238E27FC236}">
                  <a16:creationId xmlns:a16="http://schemas.microsoft.com/office/drawing/2014/main" id="{D3C21AF9-7991-4774-9EB7-DB8A572C2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09" y="1552698"/>
              <a:ext cx="2285701" cy="1632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0">
              <a:extLst>
                <a:ext uri="{FF2B5EF4-FFF2-40B4-BE49-F238E27FC236}">
                  <a16:creationId xmlns:a16="http://schemas.microsoft.com/office/drawing/2014/main" id="{8B5DED23-0F1C-49C7-A0E6-02F069FFC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734" y="1798517"/>
              <a:ext cx="350690" cy="347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 descr="Task Scheduler Alternativas e software similar - ProgSoft.net">
              <a:extLst>
                <a:ext uri="{FF2B5EF4-FFF2-40B4-BE49-F238E27FC236}">
                  <a16:creationId xmlns:a16="http://schemas.microsoft.com/office/drawing/2014/main" id="{BFD0FF03-FB74-4362-A0E4-0216BA31A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185" y="1983271"/>
              <a:ext cx="217157" cy="21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" name="Picture 10">
              <a:extLst>
                <a:ext uri="{FF2B5EF4-FFF2-40B4-BE49-F238E27FC236}">
                  <a16:creationId xmlns:a16="http://schemas.microsoft.com/office/drawing/2014/main" id="{1E04C67C-9713-4991-8A35-14554119A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86" y="2458962"/>
              <a:ext cx="239525" cy="237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Picture 10">
              <a:extLst>
                <a:ext uri="{FF2B5EF4-FFF2-40B4-BE49-F238E27FC236}">
                  <a16:creationId xmlns:a16="http://schemas.microsoft.com/office/drawing/2014/main" id="{03C3C818-FD86-455B-82BA-0AF299494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680" y="2457732"/>
              <a:ext cx="239525" cy="237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3" name="CaixaDeTexto 232">
              <a:extLst>
                <a:ext uri="{FF2B5EF4-FFF2-40B4-BE49-F238E27FC236}">
                  <a16:creationId xmlns:a16="http://schemas.microsoft.com/office/drawing/2014/main" id="{777B6C84-D159-4EEC-AB60-499A40CE55A8}"/>
                </a:ext>
              </a:extLst>
            </p:cNvPr>
            <p:cNvSpPr txBox="1"/>
            <p:nvPr/>
          </p:nvSpPr>
          <p:spPr>
            <a:xfrm>
              <a:off x="-72851" y="2758080"/>
              <a:ext cx="1481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r">
                <a:defRPr sz="1000" b="1">
                  <a:solidFill>
                    <a:srgbClr val="177CC2"/>
                  </a:solidFill>
                </a:defRPr>
              </a:lvl1pPr>
            </a:lstStyle>
            <a:p>
              <a:r>
                <a:rPr lang="pt-BR" dirty="0"/>
                <a:t>Desktops e Monitores</a:t>
              </a:r>
            </a:p>
          </p:txBody>
        </p:sp>
        <p:sp>
          <p:nvSpPr>
            <p:cNvPr id="235" name="CaixaDeTexto 234">
              <a:extLst>
                <a:ext uri="{FF2B5EF4-FFF2-40B4-BE49-F238E27FC236}">
                  <a16:creationId xmlns:a16="http://schemas.microsoft.com/office/drawing/2014/main" id="{3F1CD474-6919-4F30-AC21-050A1D1113DA}"/>
                </a:ext>
              </a:extLst>
            </p:cNvPr>
            <p:cNvSpPr txBox="1"/>
            <p:nvPr/>
          </p:nvSpPr>
          <p:spPr>
            <a:xfrm>
              <a:off x="138060" y="1960063"/>
              <a:ext cx="14814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>
                  <a:solidFill>
                    <a:srgbClr val="177CC2"/>
                  </a:solidFill>
                </a:rPr>
                <a:t>Servidores de Domínio</a:t>
              </a:r>
            </a:p>
          </p:txBody>
        </p:sp>
        <p:cxnSp>
          <p:nvCxnSpPr>
            <p:cNvPr id="237" name="Conector reto 236">
              <a:extLst>
                <a:ext uri="{FF2B5EF4-FFF2-40B4-BE49-F238E27FC236}">
                  <a16:creationId xmlns:a16="http://schemas.microsoft.com/office/drawing/2014/main" id="{83CD57B7-8FC4-4BA2-95A8-89F62B289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092" y="1574381"/>
              <a:ext cx="632008" cy="430271"/>
            </a:xfrm>
            <a:prstGeom prst="line">
              <a:avLst/>
            </a:prstGeom>
            <a:ln w="31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ector reto 237">
              <a:extLst>
                <a:ext uri="{FF2B5EF4-FFF2-40B4-BE49-F238E27FC236}">
                  <a16:creationId xmlns:a16="http://schemas.microsoft.com/office/drawing/2014/main" id="{1EC054CF-6DAF-4812-9B52-387E267156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1091" y="2152765"/>
              <a:ext cx="425832" cy="454193"/>
            </a:xfrm>
            <a:prstGeom prst="line">
              <a:avLst/>
            </a:prstGeom>
            <a:ln w="31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DCA061C-6F41-4E92-A7F0-E35894E6E47E}"/>
              </a:ext>
            </a:extLst>
          </p:cNvPr>
          <p:cNvGrpSpPr/>
          <p:nvPr/>
        </p:nvGrpSpPr>
        <p:grpSpPr>
          <a:xfrm>
            <a:off x="5879867" y="3187606"/>
            <a:ext cx="1201977" cy="582973"/>
            <a:chOff x="3067856" y="1712972"/>
            <a:chExt cx="1201977" cy="582973"/>
          </a:xfrm>
        </p:grpSpPr>
        <p:pic>
          <p:nvPicPr>
            <p:cNvPr id="257" name="Picture 3" descr="W:\financeiro\Governança de TI\Banco de Imagens\Icones Médios\seta-direita-verde.png">
              <a:extLst>
                <a:ext uri="{FF2B5EF4-FFF2-40B4-BE49-F238E27FC236}">
                  <a16:creationId xmlns:a16="http://schemas.microsoft.com/office/drawing/2014/main" id="{566669F3-2B89-41D4-8E55-02D51E123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86499" flipV="1">
              <a:off x="3039332" y="2012468"/>
              <a:ext cx="312001" cy="25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7 ótimas Maneiras De Reduzir O Consumo De Energia Do Seu PC Imediatamente |  Routech">
              <a:extLst>
                <a:ext uri="{FF2B5EF4-FFF2-40B4-BE49-F238E27FC236}">
                  <a16:creationId xmlns:a16="http://schemas.microsoft.com/office/drawing/2014/main" id="{7568A0B8-D763-406C-9416-609D5924B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793" y="1712972"/>
              <a:ext cx="1036040" cy="5180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4" name="Picture 247">
            <a:extLst>
              <a:ext uri="{FF2B5EF4-FFF2-40B4-BE49-F238E27FC236}">
                <a16:creationId xmlns:a16="http://schemas.microsoft.com/office/drawing/2014/main" id="{EBFFE792-67E4-40B0-B098-E46DAA6F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715" y="3619534"/>
            <a:ext cx="681036" cy="64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2003FE-5447-4FE1-BE62-CEA5C285297C}"/>
              </a:ext>
            </a:extLst>
          </p:cNvPr>
          <p:cNvGrpSpPr/>
          <p:nvPr/>
        </p:nvGrpSpPr>
        <p:grpSpPr>
          <a:xfrm>
            <a:off x="9718762" y="-178920"/>
            <a:ext cx="2851621" cy="1255187"/>
            <a:chOff x="523010" y="3714072"/>
            <a:chExt cx="2851621" cy="1255187"/>
          </a:xfrm>
        </p:grpSpPr>
        <p:pic>
          <p:nvPicPr>
            <p:cNvPr id="278" name="Imagem 277">
              <a:extLst>
                <a:ext uri="{FF2B5EF4-FFF2-40B4-BE49-F238E27FC236}">
                  <a16:creationId xmlns:a16="http://schemas.microsoft.com/office/drawing/2014/main" id="{73338E06-34AA-4E8A-90EE-21AD8D413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3010" y="3878165"/>
              <a:ext cx="1232377" cy="1091094"/>
            </a:xfrm>
            <a:prstGeom prst="rect">
              <a:avLst/>
            </a:prstGeom>
          </p:spPr>
        </p:pic>
        <p:sp>
          <p:nvSpPr>
            <p:cNvPr id="280" name="Explosão 1 1282">
              <a:extLst>
                <a:ext uri="{FF2B5EF4-FFF2-40B4-BE49-F238E27FC236}">
                  <a16:creationId xmlns:a16="http://schemas.microsoft.com/office/drawing/2014/main" id="{CC8C0713-72C9-45BB-89EA-1244E2B0AF6A}"/>
                </a:ext>
              </a:extLst>
            </p:cNvPr>
            <p:cNvSpPr/>
            <p:nvPr/>
          </p:nvSpPr>
          <p:spPr>
            <a:xfrm>
              <a:off x="1666159" y="3714072"/>
              <a:ext cx="1708472" cy="1232999"/>
            </a:xfrm>
            <a:prstGeom prst="irregularSeal1">
              <a:avLst/>
            </a:prstGeom>
            <a:solidFill>
              <a:srgbClr val="0070C0"/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/>
                <a:t>Metas Atingidas</a:t>
              </a:r>
            </a:p>
          </p:txBody>
        </p:sp>
      </p:grpSp>
      <p:sp>
        <p:nvSpPr>
          <p:cNvPr id="290" name="CaixaDeTexto 289">
            <a:extLst>
              <a:ext uri="{FF2B5EF4-FFF2-40B4-BE49-F238E27FC236}">
                <a16:creationId xmlns:a16="http://schemas.microsoft.com/office/drawing/2014/main" id="{91D510E7-5F3A-4C04-99D7-459392C0169B}"/>
              </a:ext>
            </a:extLst>
          </p:cNvPr>
          <p:cNvSpPr txBox="1"/>
          <p:nvPr/>
        </p:nvSpPr>
        <p:spPr>
          <a:xfrm>
            <a:off x="109540" y="3479093"/>
            <a:ext cx="4586946" cy="415498"/>
          </a:xfrm>
          <a:prstGeom prst="roundRect">
            <a:avLst>
              <a:gd name="adj" fmla="val 0"/>
            </a:avLst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sz="1700" b="1" i="1">
                <a:solidFill>
                  <a:schemeClr val="bg1"/>
                </a:solidFill>
              </a:defRPr>
            </a:lvl1pPr>
          </a:lstStyle>
          <a:p>
            <a:r>
              <a:rPr lang="pt-BR" sz="1050" dirty="0"/>
              <a:t>Com a aplicação dos controles já existentes, garantiremos o requisito estabelecido para solução e não teremos nenhum custo de investimento.</a:t>
            </a:r>
          </a:p>
        </p:txBody>
      </p:sp>
      <p:grpSp>
        <p:nvGrpSpPr>
          <p:cNvPr id="252" name="Agrupar 251">
            <a:extLst>
              <a:ext uri="{FF2B5EF4-FFF2-40B4-BE49-F238E27FC236}">
                <a16:creationId xmlns:a16="http://schemas.microsoft.com/office/drawing/2014/main" id="{CC8E9E60-3786-44EF-AEF4-D689061B09F3}"/>
              </a:ext>
            </a:extLst>
          </p:cNvPr>
          <p:cNvGrpSpPr/>
          <p:nvPr/>
        </p:nvGrpSpPr>
        <p:grpSpPr>
          <a:xfrm>
            <a:off x="6352535" y="3401314"/>
            <a:ext cx="2645002" cy="1908905"/>
            <a:chOff x="6705834" y="5119747"/>
            <a:chExt cx="2438234" cy="2352341"/>
          </a:xfrm>
        </p:grpSpPr>
        <p:sp>
          <p:nvSpPr>
            <p:cNvPr id="253" name="Forma Livre 158">
              <a:extLst>
                <a:ext uri="{FF2B5EF4-FFF2-40B4-BE49-F238E27FC236}">
                  <a16:creationId xmlns:a16="http://schemas.microsoft.com/office/drawing/2014/main" id="{D57B436D-FF7F-4EC2-BAED-3D8390F82273}"/>
                </a:ext>
              </a:extLst>
            </p:cNvPr>
            <p:cNvSpPr/>
            <p:nvPr/>
          </p:nvSpPr>
          <p:spPr>
            <a:xfrm flipH="1">
              <a:off x="8084381" y="5119747"/>
              <a:ext cx="676553" cy="1137818"/>
            </a:xfrm>
            <a:custGeom>
              <a:avLst/>
              <a:gdLst>
                <a:gd name="connsiteX0" fmla="*/ 905347 w 1013988"/>
                <a:gd name="connsiteY0" fmla="*/ 2851842 h 2851842"/>
                <a:gd name="connsiteX1" fmla="*/ 398353 w 1013988"/>
                <a:gd name="connsiteY1" fmla="*/ 488887 h 2851842"/>
                <a:gd name="connsiteX2" fmla="*/ 0 w 1013988"/>
                <a:gd name="connsiteY2" fmla="*/ 488887 h 2851842"/>
                <a:gd name="connsiteX3" fmla="*/ 371192 w 1013988"/>
                <a:gd name="connsiteY3" fmla="*/ 0 h 2851842"/>
                <a:gd name="connsiteX4" fmla="*/ 1013988 w 1013988"/>
                <a:gd name="connsiteY4" fmla="*/ 262551 h 2851842"/>
                <a:gd name="connsiteX5" fmla="*/ 841973 w 1013988"/>
                <a:gd name="connsiteY5" fmla="*/ 344032 h 2851842"/>
                <a:gd name="connsiteX6" fmla="*/ 905347 w 1013988"/>
                <a:gd name="connsiteY6" fmla="*/ 2851842 h 2851842"/>
                <a:gd name="connsiteX0" fmla="*/ 905347 w 1013988"/>
                <a:gd name="connsiteY0" fmla="*/ 2897109 h 2897109"/>
                <a:gd name="connsiteX1" fmla="*/ 398353 w 1013988"/>
                <a:gd name="connsiteY1" fmla="*/ 53415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841973 w 1013988"/>
                <a:gd name="connsiteY5" fmla="*/ 389299 h 2897109"/>
                <a:gd name="connsiteX6" fmla="*/ 905347 w 1013988"/>
                <a:gd name="connsiteY6" fmla="*/ 2897109 h 2897109"/>
                <a:gd name="connsiteX0" fmla="*/ 905347 w 1013988"/>
                <a:gd name="connsiteY0" fmla="*/ 2897109 h 2897109"/>
                <a:gd name="connsiteX1" fmla="*/ 398353 w 1013988"/>
                <a:gd name="connsiteY1" fmla="*/ 53415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751439 w 1013988"/>
                <a:gd name="connsiteY5" fmla="*/ 398352 h 2897109"/>
                <a:gd name="connsiteX6" fmla="*/ 905347 w 1013988"/>
                <a:gd name="connsiteY6" fmla="*/ 2897109 h 2897109"/>
                <a:gd name="connsiteX0" fmla="*/ 905347 w 1013988"/>
                <a:gd name="connsiteY0" fmla="*/ 2897109 h 2897109"/>
                <a:gd name="connsiteX1" fmla="*/ 353085 w 1013988"/>
                <a:gd name="connsiteY1" fmla="*/ 50699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751439 w 1013988"/>
                <a:gd name="connsiteY5" fmla="*/ 398352 h 2897109"/>
                <a:gd name="connsiteX6" fmla="*/ 905347 w 1013988"/>
                <a:gd name="connsiteY6" fmla="*/ 2897109 h 289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3988" h="2897109">
                  <a:moveTo>
                    <a:pt x="905347" y="2897109"/>
                  </a:moveTo>
                  <a:lnTo>
                    <a:pt x="353085" y="506994"/>
                  </a:lnTo>
                  <a:lnTo>
                    <a:pt x="0" y="534154"/>
                  </a:lnTo>
                  <a:lnTo>
                    <a:pt x="479834" y="0"/>
                  </a:lnTo>
                  <a:lnTo>
                    <a:pt x="1013988" y="307818"/>
                  </a:lnTo>
                  <a:lnTo>
                    <a:pt x="751439" y="398352"/>
                  </a:lnTo>
                  <a:lnTo>
                    <a:pt x="905347" y="2897109"/>
                  </a:lnTo>
                  <a:close/>
                </a:path>
              </a:pathLst>
            </a:custGeom>
            <a:solidFill>
              <a:srgbClr val="FFFFCC">
                <a:alpha val="72000"/>
              </a:srgbClr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>
                <a:solidFill>
                  <a:srgbClr val="2D06BA"/>
                </a:solidFill>
              </a:endParaRPr>
            </a:p>
          </p:txBody>
        </p:sp>
        <p:sp>
          <p:nvSpPr>
            <p:cNvPr id="255" name="CaixaDeTexto 254">
              <a:extLst>
                <a:ext uri="{FF2B5EF4-FFF2-40B4-BE49-F238E27FC236}">
                  <a16:creationId xmlns:a16="http://schemas.microsoft.com/office/drawing/2014/main" id="{7C9B5008-8E0E-4757-9DAB-3328BB615B47}"/>
                </a:ext>
              </a:extLst>
            </p:cNvPr>
            <p:cNvSpPr txBox="1"/>
            <p:nvPr/>
          </p:nvSpPr>
          <p:spPr>
            <a:xfrm>
              <a:off x="6705834" y="6334269"/>
              <a:ext cx="2438234" cy="113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" panose="02020904090505020303" pitchFamily="18" charset="0"/>
                </a:rPr>
                <a:t>IDEIAS SIMPLES COM </a:t>
              </a:r>
              <a:r>
                <a:rPr lang="pt-BR" dirty="0">
                  <a:solidFill>
                    <a:srgbClr val="000099"/>
                  </a:solidFill>
                  <a:latin typeface="Elephant" panose="02020904090505020303" pitchFamily="18" charset="0"/>
                </a:rPr>
                <a:t>GRANDES RESULTADOS !</a:t>
              </a:r>
            </a:p>
          </p:txBody>
        </p:sp>
      </p:grpSp>
      <p:pic>
        <p:nvPicPr>
          <p:cNvPr id="256" name="Picture 2" descr="https://welearning.konviva.com.br/action/rest/curso/conteudo/zip/hmabrecuyj9er5nv0cfanpjp/slide-4.jpg">
            <a:extLst>
              <a:ext uri="{FF2B5EF4-FFF2-40B4-BE49-F238E27FC236}">
                <a16:creationId xmlns:a16="http://schemas.microsoft.com/office/drawing/2014/main" id="{51F1DEB0-837C-4980-8B71-781AF0287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7F3F2"/>
              </a:clrFrom>
              <a:clrTo>
                <a:srgbClr val="F7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1" t="7293" r="2559" b="49596"/>
          <a:stretch/>
        </p:blipFill>
        <p:spPr bwMode="auto">
          <a:xfrm>
            <a:off x="5489005" y="4362251"/>
            <a:ext cx="1001079" cy="9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tângulo 105">
            <a:extLst>
              <a:ext uri="{FF2B5EF4-FFF2-40B4-BE49-F238E27FC236}">
                <a16:creationId xmlns:a16="http://schemas.microsoft.com/office/drawing/2014/main" id="{165D740F-2E23-47FB-91C8-89DEF5D3864D}"/>
              </a:ext>
            </a:extLst>
          </p:cNvPr>
          <p:cNvSpPr/>
          <p:nvPr/>
        </p:nvSpPr>
        <p:spPr>
          <a:xfrm>
            <a:off x="1348" y="-637610"/>
            <a:ext cx="2582250" cy="201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Microsoft Sans Serif" pitchFamily="34" charset="0"/>
              </a:rPr>
              <a:t>REDUÇÃO DO TEMPO DE FUNCIONAMENTO DA CARGA</a:t>
            </a:r>
          </a:p>
        </p:txBody>
      </p:sp>
      <p:sp>
        <p:nvSpPr>
          <p:cNvPr id="107" name="Retângulo de cantos arredondados 35">
            <a:extLst>
              <a:ext uri="{FF2B5EF4-FFF2-40B4-BE49-F238E27FC236}">
                <a16:creationId xmlns:a16="http://schemas.microsoft.com/office/drawing/2014/main" id="{B7D8DFAC-BF9A-4F07-8CC6-FB52B78A9A46}"/>
              </a:ext>
            </a:extLst>
          </p:cNvPr>
          <p:cNvSpPr/>
          <p:nvPr/>
        </p:nvSpPr>
        <p:spPr>
          <a:xfrm>
            <a:off x="49697" y="-627397"/>
            <a:ext cx="2427365" cy="156928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109" name="Retângulo de cantos arredondados 35">
            <a:extLst>
              <a:ext uri="{FF2B5EF4-FFF2-40B4-BE49-F238E27FC236}">
                <a16:creationId xmlns:a16="http://schemas.microsoft.com/office/drawing/2014/main" id="{2B16B6BE-51CB-46B9-B5A6-D296FB5F9957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110" name="Picture 4" descr="Gorilla Signs &amp; Wraps | Graphic Design">
            <a:extLst>
              <a:ext uri="{FF2B5EF4-FFF2-40B4-BE49-F238E27FC236}">
                <a16:creationId xmlns:a16="http://schemas.microsoft.com/office/drawing/2014/main" id="{98E115EF-BE17-41A9-BBF4-EFF21AF3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45BFA6B-87FA-D4F5-BF28-B594C259E67F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83593E-91DB-A13B-EA8D-7E60D06DAA24}"/>
              </a:ext>
            </a:extLst>
          </p:cNvPr>
          <p:cNvSpPr txBox="1"/>
          <p:nvPr/>
        </p:nvSpPr>
        <p:spPr>
          <a:xfrm>
            <a:off x="2929146" y="-889158"/>
            <a:ext cx="7812380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/>
              <a:t>Incorporar regras de controle de consumo de energia nas diretivas de grupo dos servidores de domínio dos equipamentos de TI da fábrica.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66BABD0-BAC8-CDDD-065C-08E31F9622C4}"/>
              </a:ext>
            </a:extLst>
          </p:cNvPr>
          <p:cNvSpPr/>
          <p:nvPr/>
        </p:nvSpPr>
        <p:spPr>
          <a:xfrm>
            <a:off x="5341489" y="1481731"/>
            <a:ext cx="3646078" cy="217157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haroni" pitchFamily="2" charset="-79"/>
              </a:rPr>
              <a:t>Método</a:t>
            </a:r>
            <a:r>
              <a:rPr kumimoji="0" lang="pt-BR" sz="1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haroni" pitchFamily="2" charset="-79"/>
              </a:rPr>
              <a:t> de Ativação via GPO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haroni" pitchFamily="2" charset="-79"/>
            </a:endParaRP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B753F36-13BB-3485-8FB0-9FD6B7DCA721}"/>
              </a:ext>
            </a:extLst>
          </p:cNvPr>
          <p:cNvCxnSpPr>
            <a:cxnSpLocks/>
          </p:cNvCxnSpPr>
          <p:nvPr/>
        </p:nvCxnSpPr>
        <p:spPr>
          <a:xfrm flipV="1">
            <a:off x="6731806" y="2944337"/>
            <a:ext cx="248842" cy="33245"/>
          </a:xfrm>
          <a:prstGeom prst="line">
            <a:avLst/>
          </a:prstGeom>
          <a:ln w="31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eta para a direita 28">
            <a:extLst>
              <a:ext uri="{FF2B5EF4-FFF2-40B4-BE49-F238E27FC236}">
                <a16:creationId xmlns:a16="http://schemas.microsoft.com/office/drawing/2014/main" id="{28460003-75B8-1059-C32B-28F4F654AA01}"/>
              </a:ext>
            </a:extLst>
          </p:cNvPr>
          <p:cNvSpPr/>
          <p:nvPr/>
        </p:nvSpPr>
        <p:spPr>
          <a:xfrm>
            <a:off x="4841338" y="2546194"/>
            <a:ext cx="449580" cy="36576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pt-BR">
              <a:sym typeface="+mn-ea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B0E26A0-8DD2-F863-3F19-88A84787CF8D}"/>
              </a:ext>
            </a:extLst>
          </p:cNvPr>
          <p:cNvSpPr txBox="1"/>
          <p:nvPr/>
        </p:nvSpPr>
        <p:spPr>
          <a:xfrm>
            <a:off x="5991102" y="4008164"/>
            <a:ext cx="1481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1000" b="1">
                <a:solidFill>
                  <a:srgbClr val="177CC2"/>
                </a:solidFill>
              </a:defRPr>
            </a:lvl1pPr>
          </a:lstStyle>
          <a:p>
            <a:r>
              <a:rPr lang="pt-BR" dirty="0"/>
              <a:t>Equipe de Infra do DTI</a:t>
            </a:r>
          </a:p>
        </p:txBody>
      </p:sp>
      <p:pic>
        <p:nvPicPr>
          <p:cNvPr id="26" name="Picture 3" descr="W:\financeiro\Governança de TI\Banco de Imagens\Icones Médios\seta-direita-verde.png">
            <a:extLst>
              <a:ext uri="{FF2B5EF4-FFF2-40B4-BE49-F238E27FC236}">
                <a16:creationId xmlns:a16="http://schemas.microsoft.com/office/drawing/2014/main" id="{32FBD771-1063-027D-FB72-9E6A9B12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86499" flipV="1">
            <a:off x="6890823" y="3068455"/>
            <a:ext cx="312001" cy="2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" name="Retângulo 290">
            <a:extLst>
              <a:ext uri="{FF2B5EF4-FFF2-40B4-BE49-F238E27FC236}">
                <a16:creationId xmlns:a16="http://schemas.microsoft.com/office/drawing/2014/main" id="{B531F622-96C8-4FB5-92C7-A843FAA3A5DC}"/>
              </a:ext>
            </a:extLst>
          </p:cNvPr>
          <p:cNvSpPr/>
          <p:nvPr/>
        </p:nvSpPr>
        <p:spPr>
          <a:xfrm>
            <a:off x="-9852" y="1470608"/>
            <a:ext cx="9163703" cy="398394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5" name="Agrupar 284">
            <a:extLst>
              <a:ext uri="{FF2B5EF4-FFF2-40B4-BE49-F238E27FC236}">
                <a16:creationId xmlns:a16="http://schemas.microsoft.com/office/drawing/2014/main" id="{BA59D3A9-96E0-48F0-8461-3670E4EBCC84}"/>
              </a:ext>
            </a:extLst>
          </p:cNvPr>
          <p:cNvGrpSpPr/>
          <p:nvPr/>
        </p:nvGrpSpPr>
        <p:grpSpPr>
          <a:xfrm>
            <a:off x="6368157" y="1443200"/>
            <a:ext cx="2801999" cy="2443769"/>
            <a:chOff x="9812979" y="3359039"/>
            <a:chExt cx="2403066" cy="2190666"/>
          </a:xfrm>
        </p:grpSpPr>
        <p:sp>
          <p:nvSpPr>
            <p:cNvPr id="286" name="Elipse 285">
              <a:extLst>
                <a:ext uri="{FF2B5EF4-FFF2-40B4-BE49-F238E27FC236}">
                  <a16:creationId xmlns:a16="http://schemas.microsoft.com/office/drawing/2014/main" id="{B587A7D9-9BA5-486A-972D-3F529067B431}"/>
                </a:ext>
              </a:extLst>
            </p:cNvPr>
            <p:cNvSpPr/>
            <p:nvPr/>
          </p:nvSpPr>
          <p:spPr>
            <a:xfrm>
              <a:off x="10024234" y="3491511"/>
              <a:ext cx="1990138" cy="1943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87" name="Imagem 286">
              <a:extLst>
                <a:ext uri="{FF2B5EF4-FFF2-40B4-BE49-F238E27FC236}">
                  <a16:creationId xmlns:a16="http://schemas.microsoft.com/office/drawing/2014/main" id="{0B83786F-5B41-40EF-9DC5-58B141633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3" b="11150"/>
            <a:stretch/>
          </p:blipFill>
          <p:spPr>
            <a:xfrm>
              <a:off x="9812979" y="3359039"/>
              <a:ext cx="2403066" cy="2190666"/>
            </a:xfrm>
            <a:prstGeom prst="rect">
              <a:avLst/>
            </a:prstGeom>
          </p:spPr>
        </p:pic>
      </p:grpSp>
      <p:pic>
        <p:nvPicPr>
          <p:cNvPr id="10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A3446673-2DFA-3D03-1739-7AC8C16CBE8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06" y="3495266"/>
            <a:ext cx="1591945" cy="18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0" grpId="0" animBg="1"/>
      <p:bldP spid="13" grpId="0" animBg="1"/>
      <p:bldP spid="24" grpId="0" animBg="1"/>
      <p:bldP spid="25" grpId="0"/>
      <p:bldP spid="29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37A8DF1-814C-D172-03C5-3FF78797C265}"/>
              </a:ext>
            </a:extLst>
          </p:cNvPr>
          <p:cNvSpPr/>
          <p:nvPr/>
        </p:nvSpPr>
        <p:spPr>
          <a:xfrm>
            <a:off x="0" y="4767342"/>
            <a:ext cx="9143999" cy="1753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4" name="Imagem 83">
            <a:extLst>
              <a:ext uri="{FF2B5EF4-FFF2-40B4-BE49-F238E27FC236}">
                <a16:creationId xmlns:a16="http://schemas.microsoft.com/office/drawing/2014/main" id="{71DE84F1-B9E3-4DB8-8675-3C640808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3" y="-4522428"/>
            <a:ext cx="7371787" cy="3425476"/>
          </a:xfrm>
          <a:prstGeom prst="rect">
            <a:avLst/>
          </a:prstGeom>
        </p:spPr>
      </p:pic>
      <p:pic>
        <p:nvPicPr>
          <p:cNvPr id="5122" name="Picture 2" descr="Como criar um plano de energia personalizado no Windows 10">
            <a:extLst>
              <a:ext uri="{FF2B5EF4-FFF2-40B4-BE49-F238E27FC236}">
                <a16:creationId xmlns:a16="http://schemas.microsoft.com/office/drawing/2014/main" id="{F9E81425-F5AE-49B3-83A7-6833B1A8D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4" t="14745" r="17044" b="16116"/>
          <a:stretch/>
        </p:blipFill>
        <p:spPr bwMode="auto">
          <a:xfrm>
            <a:off x="11820885" y="3012462"/>
            <a:ext cx="1355894" cy="101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11637" y="-27384"/>
            <a:ext cx="482632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Viabilidade de Implantação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0" y="6531441"/>
            <a:ext cx="9144000" cy="353943"/>
          </a:xfrm>
          <a:prstGeom prst="roundRect">
            <a:avLst>
              <a:gd name="adj" fmla="val 0"/>
            </a:avLst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sz="1700" b="1" i="1">
                <a:solidFill>
                  <a:schemeClr val="bg1"/>
                </a:solidFill>
              </a:defRPr>
            </a:lvl1pPr>
          </a:lstStyle>
          <a:p>
            <a:r>
              <a:rPr lang="pt-BR"/>
              <a:t>Realizado o estudo da implantação da solução com as equipes do DTI e a solução aprovada é viável.</a:t>
            </a:r>
          </a:p>
        </p:txBody>
      </p:sp>
      <p:graphicFrame>
        <p:nvGraphicFramePr>
          <p:cNvPr id="47" name="Tabela 46">
            <a:extLst>
              <a:ext uri="{FF2B5EF4-FFF2-40B4-BE49-F238E27FC236}">
                <a16:creationId xmlns:a16="http://schemas.microsoft.com/office/drawing/2014/main" id="{45CD5D18-DD49-4246-BDC8-2ED6D15088D2}"/>
              </a:ext>
            </a:extLst>
          </p:cNvPr>
          <p:cNvGraphicFramePr>
            <a:graphicFrameLocks noGrp="1"/>
          </p:cNvGraphicFramePr>
          <p:nvPr/>
        </p:nvGraphicFramePr>
        <p:xfrm>
          <a:off x="-6249175" y="557391"/>
          <a:ext cx="5883262" cy="4071077"/>
        </p:xfrm>
        <a:graphic>
          <a:graphicData uri="http://schemas.openxmlformats.org/drawingml/2006/table">
            <a:tbl>
              <a:tblPr firstRow="1" bandRow="1"/>
              <a:tblGrid>
                <a:gridCol w="194703">
                  <a:extLst>
                    <a:ext uri="{9D8B030D-6E8A-4147-A177-3AD203B41FA5}">
                      <a16:colId xmlns:a16="http://schemas.microsoft.com/office/drawing/2014/main" val="2932860714"/>
                    </a:ext>
                  </a:extLst>
                </a:gridCol>
                <a:gridCol w="142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91">
                  <a:extLst>
                    <a:ext uri="{9D8B030D-6E8A-4147-A177-3AD203B41FA5}">
                      <a16:colId xmlns:a16="http://schemas.microsoft.com/office/drawing/2014/main" val="4067462245"/>
                    </a:ext>
                  </a:extLst>
                </a:gridCol>
                <a:gridCol w="266610">
                  <a:extLst>
                    <a:ext uri="{9D8B030D-6E8A-4147-A177-3AD203B41FA5}">
                      <a16:colId xmlns:a16="http://schemas.microsoft.com/office/drawing/2014/main" val="330509435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374964"/>
                    </a:ext>
                  </a:extLst>
                </a:gridCol>
                <a:gridCol w="293157">
                  <a:extLst>
                    <a:ext uri="{9D8B030D-6E8A-4147-A177-3AD203B41FA5}">
                      <a16:colId xmlns:a16="http://schemas.microsoft.com/office/drawing/2014/main" val="2454348490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172713742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1815943739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419325125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944876127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2388193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8389769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2653300321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24264121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124660350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651372147"/>
                    </a:ext>
                  </a:extLst>
                </a:gridCol>
              </a:tblGrid>
              <a:tr h="199509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Atividades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Resp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vert="vert27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100ki</a:t>
                      </a:r>
                      <a:endParaRPr lang="pt-BR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101ki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22">
                <a:tc vMerge="1">
                  <a:txBody>
                    <a:bodyPr/>
                    <a:lstStyle/>
                    <a:p>
                      <a:pPr algn="ctr" fontAlgn="b"/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i="0" u="none" strike="noStrike" kern="120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Abr</a:t>
                      </a:r>
                      <a:endParaRPr lang="pt-BR" sz="900" b="1" i="0" u="none" strike="noStrike" kern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Detalhamento das atividades para execução da solução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Christyan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37176"/>
                  </a:ext>
                </a:extLst>
              </a:tr>
              <a:tr h="189160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Analise viabilidade solução (Alinhamento do Tema c/áreas de Infra e governança do DTI)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70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Levantamento de Exceções (computadores que não podem ser afetados pela solução)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Wesley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97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899729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Realização de Try Out </a:t>
                      </a:r>
                    </a:p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(Testes de Pequena escala)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76604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Acompanhamento / Operação Assistida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Cintia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400985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Coleta dos Resultados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Christyan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426014"/>
                  </a:ext>
                </a:extLst>
              </a:tr>
              <a:tr h="180532">
                <a:tc rowSpan="6"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Reunião de Aprovação da Implantação na Fabrica 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358951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8900" indent="0"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496672"/>
                  </a:ext>
                </a:extLst>
              </a:tr>
              <a:tr h="180532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Divulgação das mudanças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Marcela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105639"/>
                  </a:ext>
                </a:extLst>
              </a:tr>
              <a:tr h="180532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Implantação / Início das operações 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71768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Acompanhamento / Operação Assistida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138159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298708"/>
                  </a:ext>
                </a:extLst>
              </a:tr>
            </a:tbl>
          </a:graphicData>
        </a:graphic>
      </p:graphicFrame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5D3E6203-6356-4050-BDE7-7BA5C0743DAC}"/>
              </a:ext>
            </a:extLst>
          </p:cNvPr>
          <p:cNvSpPr/>
          <p:nvPr/>
        </p:nvSpPr>
        <p:spPr>
          <a:xfrm rot="10800000">
            <a:off x="-2409025" y="391609"/>
            <a:ext cx="163086" cy="123153"/>
          </a:xfrm>
          <a:prstGeom prst="triangle">
            <a:avLst/>
          </a:prstGeom>
          <a:solidFill>
            <a:srgbClr val="00B05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D440933-58A8-4516-9FC2-0CA99FC66A5E}"/>
              </a:ext>
            </a:extLst>
          </p:cNvPr>
          <p:cNvSpPr txBox="1"/>
          <p:nvPr/>
        </p:nvSpPr>
        <p:spPr>
          <a:xfrm>
            <a:off x="-2276849" y="360853"/>
            <a:ext cx="56457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750">
                <a:solidFill>
                  <a:prstClr val="black"/>
                </a:solidFill>
                <a:latin typeface="Calibri"/>
              </a:rPr>
              <a:t>Realizado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CEEFF72-D20A-4AFC-B9A7-A8C00CA9046C}"/>
              </a:ext>
            </a:extLst>
          </p:cNvPr>
          <p:cNvSpPr txBox="1"/>
          <p:nvPr/>
        </p:nvSpPr>
        <p:spPr>
          <a:xfrm>
            <a:off x="-1615105" y="360853"/>
            <a:ext cx="57419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750">
                <a:solidFill>
                  <a:prstClr val="black"/>
                </a:solidFill>
                <a:latin typeface="Calibri"/>
              </a:rPr>
              <a:t>Planejado</a:t>
            </a: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A9A2D23-F31E-4A37-807F-C22E6F2002DC}"/>
              </a:ext>
            </a:extLst>
          </p:cNvPr>
          <p:cNvSpPr/>
          <p:nvPr/>
        </p:nvSpPr>
        <p:spPr>
          <a:xfrm rot="10800000">
            <a:off x="-1734130" y="39160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EC30D91D-8CD8-461C-8450-17C7BED721B0}"/>
              </a:ext>
            </a:extLst>
          </p:cNvPr>
          <p:cNvSpPr/>
          <p:nvPr/>
        </p:nvSpPr>
        <p:spPr>
          <a:xfrm rot="10800000">
            <a:off x="-3515086" y="2130246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Estrela de 5 Pontas 4">
            <a:extLst>
              <a:ext uri="{FF2B5EF4-FFF2-40B4-BE49-F238E27FC236}">
                <a16:creationId xmlns:a16="http://schemas.microsoft.com/office/drawing/2014/main" id="{E3CCF94C-0765-4A86-BD11-15E460D7BDE3}"/>
              </a:ext>
            </a:extLst>
          </p:cNvPr>
          <p:cNvSpPr/>
          <p:nvPr/>
        </p:nvSpPr>
        <p:spPr>
          <a:xfrm>
            <a:off x="-3258719" y="3947907"/>
            <a:ext cx="173956" cy="173956"/>
          </a:xfrm>
          <a:prstGeom prst="star5">
            <a:avLst/>
          </a:prstGeom>
          <a:noFill/>
          <a:ln w="31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6" name="TextBox 39">
            <a:extLst>
              <a:ext uri="{FF2B5EF4-FFF2-40B4-BE49-F238E27FC236}">
                <a16:creationId xmlns:a16="http://schemas.microsoft.com/office/drawing/2014/main" id="{615DCCF7-BD64-4954-826D-DFAE2FE74D62}"/>
              </a:ext>
            </a:extLst>
          </p:cNvPr>
          <p:cNvSpPr txBox="1"/>
          <p:nvPr/>
        </p:nvSpPr>
        <p:spPr>
          <a:xfrm>
            <a:off x="-3204713" y="3832512"/>
            <a:ext cx="529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/>
              <a:t>Go Live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095A9AB5-B7A0-4642-9F29-7E2461AAA1E1}"/>
              </a:ext>
            </a:extLst>
          </p:cNvPr>
          <p:cNvSpPr/>
          <p:nvPr/>
        </p:nvSpPr>
        <p:spPr>
          <a:xfrm>
            <a:off x="-6249178" y="557391"/>
            <a:ext cx="5883261" cy="40528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8" name="Retângulo Arredondado 48">
            <a:extLst>
              <a:ext uri="{FF2B5EF4-FFF2-40B4-BE49-F238E27FC236}">
                <a16:creationId xmlns:a16="http://schemas.microsoft.com/office/drawing/2014/main" id="{458530B8-C4F4-4E24-B323-C460C9BF43DA}"/>
              </a:ext>
            </a:extLst>
          </p:cNvPr>
          <p:cNvSpPr/>
          <p:nvPr/>
        </p:nvSpPr>
        <p:spPr>
          <a:xfrm>
            <a:off x="-3846805" y="751676"/>
            <a:ext cx="280497" cy="4023286"/>
          </a:xfrm>
          <a:prstGeom prst="roundRect">
            <a:avLst/>
          </a:prstGeom>
          <a:noFill/>
          <a:ln w="25400">
            <a:solidFill>
              <a:srgbClr val="FBA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350">
              <a:solidFill>
                <a:prstClr val="white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76E2CF7C-6B1D-49F7-98AC-F647B8FBAE21}"/>
              </a:ext>
            </a:extLst>
          </p:cNvPr>
          <p:cNvSpPr txBox="1"/>
          <p:nvPr/>
        </p:nvSpPr>
        <p:spPr>
          <a:xfrm>
            <a:off x="-3613808" y="4574061"/>
            <a:ext cx="891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/>
              <a:t>Estamos aqui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CF289D3-896B-4900-8CD1-60BD9DCF8345}"/>
              </a:ext>
            </a:extLst>
          </p:cNvPr>
          <p:cNvSpPr txBox="1"/>
          <p:nvPr/>
        </p:nvSpPr>
        <p:spPr>
          <a:xfrm>
            <a:off x="-922437" y="355688"/>
            <a:ext cx="6351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750">
                <a:solidFill>
                  <a:prstClr val="black"/>
                </a:solidFill>
                <a:latin typeface="Calibri"/>
              </a:rPr>
              <a:t>Transferido</a:t>
            </a: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C5FA7FEA-902C-4FE9-933A-8DB4B91C0B7B}"/>
              </a:ext>
            </a:extLst>
          </p:cNvPr>
          <p:cNvSpPr/>
          <p:nvPr/>
        </p:nvSpPr>
        <p:spPr>
          <a:xfrm rot="10800000">
            <a:off x="-1036105" y="391609"/>
            <a:ext cx="163086" cy="123153"/>
          </a:xfrm>
          <a:prstGeom prst="triangle">
            <a:avLst/>
          </a:prstGeom>
          <a:solidFill>
            <a:schemeClr val="bg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01DAC2FB-3136-4BFE-9ACD-6DC7E3337018}"/>
              </a:ext>
            </a:extLst>
          </p:cNvPr>
          <p:cNvSpPr/>
          <p:nvPr/>
        </p:nvSpPr>
        <p:spPr>
          <a:xfrm rot="10800000">
            <a:off x="-3445868" y="394872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5BE59E22-0D00-4514-B00B-08802D647241}"/>
              </a:ext>
            </a:extLst>
          </p:cNvPr>
          <p:cNvCxnSpPr>
            <a:cxnSpLocks/>
            <a:stCxn id="62" idx="2"/>
            <a:endCxn id="55" idx="0"/>
          </p:cNvCxnSpPr>
          <p:nvPr/>
        </p:nvCxnSpPr>
        <p:spPr>
          <a:xfrm flipV="1">
            <a:off x="-3282782" y="3947907"/>
            <a:ext cx="111041" cy="822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C3C447FC-580D-4DAB-BD55-9D5560AF6884}"/>
              </a:ext>
            </a:extLst>
          </p:cNvPr>
          <p:cNvSpPr/>
          <p:nvPr/>
        </p:nvSpPr>
        <p:spPr>
          <a:xfrm rot="10800000">
            <a:off x="-4041208" y="94479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48F98709-7D57-4A30-8608-63B404B9E61D}"/>
              </a:ext>
            </a:extLst>
          </p:cNvPr>
          <p:cNvSpPr/>
          <p:nvPr/>
        </p:nvSpPr>
        <p:spPr>
          <a:xfrm rot="10800000">
            <a:off x="-3785521" y="94479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39C6EBEE-6111-4A6F-AA49-88B9C1E0305A}"/>
              </a:ext>
            </a:extLst>
          </p:cNvPr>
          <p:cNvSpPr/>
          <p:nvPr/>
        </p:nvSpPr>
        <p:spPr>
          <a:xfrm rot="10800000">
            <a:off x="-3781730" y="1119107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2953D3D4-0614-4D2C-9AE2-96478D200D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741" y="383437"/>
            <a:ext cx="119720" cy="11267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AB9E88F6-B45D-4C99-B725-87276A45C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3118" y="952581"/>
            <a:ext cx="119720" cy="112677"/>
          </a:xfrm>
          <a:prstGeom prst="rect">
            <a:avLst/>
          </a:prstGeom>
        </p:spPr>
      </p:pic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3F4D6DAE-1256-4E89-9E31-48719614BCE7}"/>
              </a:ext>
            </a:extLst>
          </p:cNvPr>
          <p:cNvSpPr/>
          <p:nvPr/>
        </p:nvSpPr>
        <p:spPr>
          <a:xfrm rot="10800000">
            <a:off x="-4059255" y="1308084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CD188405-96D6-4CC5-8B3A-94869E499164}"/>
              </a:ext>
            </a:extLst>
          </p:cNvPr>
          <p:cNvSpPr/>
          <p:nvPr/>
        </p:nvSpPr>
        <p:spPr>
          <a:xfrm rot="10800000">
            <a:off x="-3784518" y="1308084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4713C642-AE56-45DF-BBD6-956A04DDD22E}"/>
              </a:ext>
            </a:extLst>
          </p:cNvPr>
          <p:cNvSpPr/>
          <p:nvPr/>
        </p:nvSpPr>
        <p:spPr>
          <a:xfrm rot="10800000">
            <a:off x="-3780727" y="1512139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7D7B9E62-5B7C-436C-9687-EB849E7FB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1165" y="1315866"/>
            <a:ext cx="119720" cy="112677"/>
          </a:xfrm>
          <a:prstGeom prst="rect">
            <a:avLst/>
          </a:prstGeom>
        </p:spPr>
      </p:pic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CC797B2-D55A-4F08-8055-F703AD01BB4D}"/>
              </a:ext>
            </a:extLst>
          </p:cNvPr>
          <p:cNvSpPr/>
          <p:nvPr/>
        </p:nvSpPr>
        <p:spPr>
          <a:xfrm rot="10800000">
            <a:off x="-4057251" y="173421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FDD89DA5-BF66-4A82-B9CB-4B674364C5B3}"/>
              </a:ext>
            </a:extLst>
          </p:cNvPr>
          <p:cNvSpPr/>
          <p:nvPr/>
        </p:nvSpPr>
        <p:spPr>
          <a:xfrm rot="10800000">
            <a:off x="-3778168" y="172786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F4A782D0-6F1C-4C58-8992-DA1203C142F3}"/>
              </a:ext>
            </a:extLst>
          </p:cNvPr>
          <p:cNvSpPr/>
          <p:nvPr/>
        </p:nvSpPr>
        <p:spPr>
          <a:xfrm rot="10800000">
            <a:off x="-3774377" y="1921219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C24BF77C-A5A1-420E-80F3-BC2B173AE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9161" y="1741993"/>
            <a:ext cx="119720" cy="112677"/>
          </a:xfrm>
          <a:prstGeom prst="rect">
            <a:avLst/>
          </a:prstGeom>
        </p:spPr>
      </p:pic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4076B986-1414-4E1D-821B-D6E096868230}"/>
              </a:ext>
            </a:extLst>
          </p:cNvPr>
          <p:cNvSpPr/>
          <p:nvPr/>
        </p:nvSpPr>
        <p:spPr>
          <a:xfrm rot="10800000">
            <a:off x="-3515086" y="2491887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3E9D7F82-47A0-4EE7-A275-BDCD2A733650}"/>
              </a:ext>
            </a:extLst>
          </p:cNvPr>
          <p:cNvSpPr/>
          <p:nvPr/>
        </p:nvSpPr>
        <p:spPr>
          <a:xfrm rot="10800000">
            <a:off x="-3509442" y="2855273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F03009DA-C533-4C41-B2A9-EBF213146728}"/>
              </a:ext>
            </a:extLst>
          </p:cNvPr>
          <p:cNvSpPr/>
          <p:nvPr/>
        </p:nvSpPr>
        <p:spPr>
          <a:xfrm rot="10800000">
            <a:off x="-3508870" y="3211330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2F2584EF-30A1-4545-A1B1-9A7F7DB365FC}"/>
              </a:ext>
            </a:extLst>
          </p:cNvPr>
          <p:cNvSpPr/>
          <p:nvPr/>
        </p:nvSpPr>
        <p:spPr>
          <a:xfrm rot="10800000">
            <a:off x="-3507466" y="3570113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9C3AD9FC-F84C-4223-ADC6-E1420B3156FA}"/>
              </a:ext>
            </a:extLst>
          </p:cNvPr>
          <p:cNvSpPr/>
          <p:nvPr/>
        </p:nvSpPr>
        <p:spPr>
          <a:xfrm rot="10800000">
            <a:off x="-3253091" y="429785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2960807-D762-4C38-BFFE-AFB7D0CCA840}"/>
              </a:ext>
            </a:extLst>
          </p:cNvPr>
          <p:cNvSpPr txBox="1"/>
          <p:nvPr/>
        </p:nvSpPr>
        <p:spPr>
          <a:xfrm>
            <a:off x="-6341228" y="282405"/>
            <a:ext cx="296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>
                <a:solidFill>
                  <a:srgbClr val="177CC2"/>
                </a:solidFill>
              </a:rPr>
              <a:t>CRONOGRAMA DE IMPLEMENTAÇÃO</a:t>
            </a:r>
          </a:p>
        </p:txBody>
      </p:sp>
      <p:graphicFrame>
        <p:nvGraphicFramePr>
          <p:cNvPr id="88" name="Tabela 87">
            <a:extLst>
              <a:ext uri="{FF2B5EF4-FFF2-40B4-BE49-F238E27FC236}">
                <a16:creationId xmlns:a16="http://schemas.microsoft.com/office/drawing/2014/main" id="{96A891FA-9843-46E8-B7FB-B3213D5A4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686366"/>
              </p:ext>
            </p:extLst>
          </p:nvPr>
        </p:nvGraphicFramePr>
        <p:xfrm>
          <a:off x="88102" y="4944035"/>
          <a:ext cx="8947001" cy="1307760"/>
        </p:xfrm>
        <a:graphic>
          <a:graphicData uri="http://schemas.openxmlformats.org/drawingml/2006/table">
            <a:tbl>
              <a:tblPr firstRow="1" bandRow="1"/>
              <a:tblGrid>
                <a:gridCol w="419797">
                  <a:extLst>
                    <a:ext uri="{9D8B030D-6E8A-4147-A177-3AD203B41FA5}">
                      <a16:colId xmlns:a16="http://schemas.microsoft.com/office/drawing/2014/main" val="2808680676"/>
                    </a:ext>
                  </a:extLst>
                </a:gridCol>
                <a:gridCol w="4034517">
                  <a:extLst>
                    <a:ext uri="{9D8B030D-6E8A-4147-A177-3AD203B41FA5}">
                      <a16:colId xmlns:a16="http://schemas.microsoft.com/office/drawing/2014/main" val="3481108855"/>
                    </a:ext>
                  </a:extLst>
                </a:gridCol>
                <a:gridCol w="2787245">
                  <a:extLst>
                    <a:ext uri="{9D8B030D-6E8A-4147-A177-3AD203B41FA5}">
                      <a16:colId xmlns:a16="http://schemas.microsoft.com/office/drawing/2014/main" val="1031887453"/>
                    </a:ext>
                  </a:extLst>
                </a:gridCol>
                <a:gridCol w="852721">
                  <a:extLst>
                    <a:ext uri="{9D8B030D-6E8A-4147-A177-3AD203B41FA5}">
                      <a16:colId xmlns:a16="http://schemas.microsoft.com/office/drawing/2014/main" val="3008032299"/>
                    </a:ext>
                  </a:extLst>
                </a:gridCol>
                <a:gridCol w="852721">
                  <a:extLst>
                    <a:ext uri="{9D8B030D-6E8A-4147-A177-3AD203B41FA5}">
                      <a16:colId xmlns:a16="http://schemas.microsoft.com/office/drawing/2014/main" val="3128587347"/>
                    </a:ext>
                  </a:extLst>
                </a:gridCol>
              </a:tblGrid>
              <a:tr h="187520"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noProof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IT</a:t>
                      </a:r>
                    </a:p>
                  </a:txBody>
                  <a:tcPr marL="36000" marR="36000" marT="36000" marB="360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pt-BR" sz="1200" noProof="0"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pt-BR" sz="1200" noProof="0"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pt-BR" sz="1200" noProof="0">
                          <a:latin typeface="Calibri" panose="020F0502020204030204" pitchFamily="34" charset="0"/>
                        </a:rPr>
                        <a:t>RESP</a:t>
                      </a:r>
                    </a:p>
                  </a:txBody>
                  <a:tcPr marL="36000" marR="36000" marT="36000" marB="36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noProof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STS</a:t>
                      </a:r>
                    </a:p>
                  </a:txBody>
                  <a:tcPr marL="36000" marR="36000" marT="36000" marB="360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425214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000" marR="18000" marT="18000" marB="18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Atraso no alinhamento da solução com a Infra DTI e Governança DTI: Indisponibilidade</a:t>
                      </a:r>
                      <a:r>
                        <a:rPr kumimoji="0" lang="pt-BR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dos envolvidos;</a:t>
                      </a:r>
                      <a:endParaRPr kumimoji="0" lang="pt-BR" sz="10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Antencipar</a:t>
                      </a:r>
                      <a:r>
                        <a:rPr lang="en-US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junto </a:t>
                      </a:r>
                      <a:r>
                        <a:rPr lang="en-US" sz="1000" kern="1200" baseline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aos</a:t>
                      </a:r>
                      <a:r>
                        <a:rPr lang="en-US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pt-BR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envolvidos</a:t>
                      </a:r>
                      <a:r>
                        <a:rPr lang="en-US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 </a:t>
                      </a:r>
                      <a:r>
                        <a:rPr lang="en-US" sz="1000" kern="1200" baseline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disponibilização</a:t>
                      </a:r>
                      <a:r>
                        <a:rPr lang="en-US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da agenda.</a:t>
                      </a:r>
                      <a:endParaRPr lang="en-US" sz="10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Christyan / Marcela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Concluído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183780"/>
                  </a:ext>
                </a:extLst>
              </a:tr>
              <a:tr h="2339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/>
                        <a:t>2</a:t>
                      </a:r>
                    </a:p>
                  </a:txBody>
                  <a:tcPr marL="18000" marR="18000" marT="18000" marB="18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/>
                        <a:t>Equipamentos de colaboradores em </a:t>
                      </a:r>
                      <a:r>
                        <a:rPr lang="pt-BR" sz="1000" err="1"/>
                        <a:t>Homeoffice</a:t>
                      </a:r>
                      <a:r>
                        <a:rPr lang="pt-BR" sz="1000"/>
                        <a:t> não podem ser desligados.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Ativação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de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funcionalidade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do S.O. para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religar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equipamentos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partir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de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acesso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remoto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Deri / Cintia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Concluído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120059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8000" marR="18000" marT="18000" marB="18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/>
                        <a:t>Existem equipamentos que não podem ser ajustados para o modo de economia de energia. (</a:t>
                      </a:r>
                      <a:r>
                        <a:rPr lang="pt-BR" sz="1000" err="1"/>
                        <a:t>PC’s</a:t>
                      </a:r>
                      <a:r>
                        <a:rPr lang="pt-BR" sz="1000"/>
                        <a:t> produção, </a:t>
                      </a:r>
                      <a:r>
                        <a:rPr lang="pt-BR" sz="1000" err="1"/>
                        <a:t>etc</a:t>
                      </a:r>
                      <a:r>
                        <a:rPr lang="pt-BR" sz="1000"/>
                        <a:t>)</a:t>
                      </a:r>
                      <a:endParaRPr kumimoji="0" lang="pt-BR" sz="10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Incluir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esses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equipamentos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na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lista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de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excessão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da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solução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Cintia / Wesley  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Andamento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456158"/>
                  </a:ext>
                </a:extLst>
              </a:tr>
            </a:tbl>
          </a:graphicData>
        </a:graphic>
      </p:graphicFrame>
      <p:sp>
        <p:nvSpPr>
          <p:cNvPr id="89" name="CaixaDeTexto 88">
            <a:extLst>
              <a:ext uri="{FF2B5EF4-FFF2-40B4-BE49-F238E27FC236}">
                <a16:creationId xmlns:a16="http://schemas.microsoft.com/office/drawing/2014/main" id="{F1AA9546-016C-4ECA-B5EA-311022DF9CD6}"/>
              </a:ext>
            </a:extLst>
          </p:cNvPr>
          <p:cNvSpPr txBox="1"/>
          <p:nvPr/>
        </p:nvSpPr>
        <p:spPr>
          <a:xfrm>
            <a:off x="14377" y="4677624"/>
            <a:ext cx="348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solidFill>
                  <a:srgbClr val="177CC2"/>
                </a:solidFill>
              </a:rPr>
              <a:t>DIFICULDADES ENCONTRADAS: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9339EF49-1CCE-485C-875D-3F17E5B28253}"/>
              </a:ext>
            </a:extLst>
          </p:cNvPr>
          <p:cNvSpPr txBox="1"/>
          <p:nvPr/>
        </p:nvSpPr>
        <p:spPr>
          <a:xfrm>
            <a:off x="411740" y="557044"/>
            <a:ext cx="374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177CC2"/>
                </a:solidFill>
              </a:rPr>
              <a:t>CRONOGRAMA DE IMPLEMENTAÇÃO</a:t>
            </a:r>
          </a:p>
        </p:txBody>
      </p:sp>
      <p:sp>
        <p:nvSpPr>
          <p:cNvPr id="91" name="Divisa 48">
            <a:extLst>
              <a:ext uri="{FF2B5EF4-FFF2-40B4-BE49-F238E27FC236}">
                <a16:creationId xmlns:a16="http://schemas.microsoft.com/office/drawing/2014/main" id="{0F1C27DF-F498-4B55-9293-F3955A7C5F7C}"/>
              </a:ext>
            </a:extLst>
          </p:cNvPr>
          <p:cNvSpPr/>
          <p:nvPr/>
        </p:nvSpPr>
        <p:spPr>
          <a:xfrm>
            <a:off x="88101" y="6264015"/>
            <a:ext cx="2844000" cy="22433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Abril.2023</a:t>
            </a:r>
          </a:p>
        </p:txBody>
      </p:sp>
      <p:sp>
        <p:nvSpPr>
          <p:cNvPr id="92" name="Divisa 49">
            <a:extLst>
              <a:ext uri="{FF2B5EF4-FFF2-40B4-BE49-F238E27FC236}">
                <a16:creationId xmlns:a16="http://schemas.microsoft.com/office/drawing/2014/main" id="{3E6C4934-5BCA-414D-BD11-6627F4463737}"/>
              </a:ext>
            </a:extLst>
          </p:cNvPr>
          <p:cNvSpPr/>
          <p:nvPr/>
        </p:nvSpPr>
        <p:spPr>
          <a:xfrm>
            <a:off x="2911858" y="6266963"/>
            <a:ext cx="2845265" cy="22433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Maio.2023</a:t>
            </a:r>
          </a:p>
        </p:txBody>
      </p:sp>
      <p:sp>
        <p:nvSpPr>
          <p:cNvPr id="93" name="フリーフォーム 3">
            <a:extLst>
              <a:ext uri="{FF2B5EF4-FFF2-40B4-BE49-F238E27FC236}">
                <a16:creationId xmlns:a16="http://schemas.microsoft.com/office/drawing/2014/main" id="{9D1D9246-C94A-4260-B5B4-19D07F274C6C}"/>
              </a:ext>
            </a:extLst>
          </p:cNvPr>
          <p:cNvSpPr/>
          <p:nvPr/>
        </p:nvSpPr>
        <p:spPr>
          <a:xfrm flipH="1">
            <a:off x="11761449" y="-1489389"/>
            <a:ext cx="1362076" cy="2153571"/>
          </a:xfrm>
          <a:custGeom>
            <a:avLst/>
            <a:gdLst>
              <a:gd name="connsiteX0" fmla="*/ 5381897 w 6583680"/>
              <a:gd name="connsiteY0" fmla="*/ 339634 h 4702628"/>
              <a:gd name="connsiteX1" fmla="*/ 4976948 w 6583680"/>
              <a:gd name="connsiteY1" fmla="*/ 0 h 4702628"/>
              <a:gd name="connsiteX2" fmla="*/ 6217920 w 6583680"/>
              <a:gd name="connsiteY2" fmla="*/ 130628 h 4702628"/>
              <a:gd name="connsiteX3" fmla="*/ 6583680 w 6583680"/>
              <a:gd name="connsiteY3" fmla="*/ 1280160 h 4702628"/>
              <a:gd name="connsiteX4" fmla="*/ 6217920 w 6583680"/>
              <a:gd name="connsiteY4" fmla="*/ 979714 h 4702628"/>
              <a:gd name="connsiteX5" fmla="*/ 4441371 w 6583680"/>
              <a:gd name="connsiteY5" fmla="*/ 4702628 h 4702628"/>
              <a:gd name="connsiteX6" fmla="*/ 0 w 6583680"/>
              <a:gd name="connsiteY6" fmla="*/ 4702628 h 4702628"/>
              <a:gd name="connsiteX7" fmla="*/ 5381897 w 6583680"/>
              <a:gd name="connsiteY7" fmla="*/ 339634 h 4702628"/>
              <a:gd name="connsiteX0" fmla="*/ 4838691 w 6040474"/>
              <a:gd name="connsiteY0" fmla="*/ 339634 h 4702628"/>
              <a:gd name="connsiteX1" fmla="*/ 4433742 w 6040474"/>
              <a:gd name="connsiteY1" fmla="*/ 0 h 4702628"/>
              <a:gd name="connsiteX2" fmla="*/ 5674714 w 6040474"/>
              <a:gd name="connsiteY2" fmla="*/ 130628 h 4702628"/>
              <a:gd name="connsiteX3" fmla="*/ 6040474 w 6040474"/>
              <a:gd name="connsiteY3" fmla="*/ 1280160 h 4702628"/>
              <a:gd name="connsiteX4" fmla="*/ 5674714 w 6040474"/>
              <a:gd name="connsiteY4" fmla="*/ 979714 h 4702628"/>
              <a:gd name="connsiteX5" fmla="*/ 3898165 w 6040474"/>
              <a:gd name="connsiteY5" fmla="*/ 4702628 h 4702628"/>
              <a:gd name="connsiteX6" fmla="*/ 0 w 6040474"/>
              <a:gd name="connsiteY6" fmla="*/ 4567778 h 4702628"/>
              <a:gd name="connsiteX7" fmla="*/ 4838691 w 6040474"/>
              <a:gd name="connsiteY7" fmla="*/ 339634 h 4702628"/>
              <a:gd name="connsiteX0" fmla="*/ 4838691 w 6040474"/>
              <a:gd name="connsiteY0" fmla="*/ 529959 h 4892953"/>
              <a:gd name="connsiteX1" fmla="*/ 4433742 w 6040474"/>
              <a:gd name="connsiteY1" fmla="*/ 190325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40474"/>
              <a:gd name="connsiteY0" fmla="*/ 529959 h 4892953"/>
              <a:gd name="connsiteX1" fmla="*/ 4433742 w 6040474"/>
              <a:gd name="connsiteY1" fmla="*/ 190325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40474"/>
              <a:gd name="connsiteY0" fmla="*/ 529959 h 4892953"/>
              <a:gd name="connsiteX1" fmla="*/ 4129168 w 6040474"/>
              <a:gd name="connsiteY1" fmla="*/ 82036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66195"/>
              <a:gd name="connsiteY0" fmla="*/ 447923 h 4810917"/>
              <a:gd name="connsiteX1" fmla="*/ 4129168 w 6066195"/>
              <a:gd name="connsiteY1" fmla="*/ 0 h 4810917"/>
              <a:gd name="connsiteX2" fmla="*/ 6064413 w 6066195"/>
              <a:gd name="connsiteY2" fmla="*/ 0 h 4810917"/>
              <a:gd name="connsiteX3" fmla="*/ 6040474 w 6066195"/>
              <a:gd name="connsiteY3" fmla="*/ 1388449 h 4810917"/>
              <a:gd name="connsiteX4" fmla="*/ 5674714 w 6066195"/>
              <a:gd name="connsiteY4" fmla="*/ 1088003 h 4810917"/>
              <a:gd name="connsiteX5" fmla="*/ 3898165 w 6066195"/>
              <a:gd name="connsiteY5" fmla="*/ 4810917 h 4810917"/>
              <a:gd name="connsiteX6" fmla="*/ 0 w 6066195"/>
              <a:gd name="connsiteY6" fmla="*/ 4676067 h 4810917"/>
              <a:gd name="connsiteX7" fmla="*/ 4838691 w 6066195"/>
              <a:gd name="connsiteY7" fmla="*/ 447923 h 4810917"/>
              <a:gd name="connsiteX0" fmla="*/ 4896447 w 6123951"/>
              <a:gd name="connsiteY0" fmla="*/ 447923 h 4840139"/>
              <a:gd name="connsiteX1" fmla="*/ 4186924 w 6123951"/>
              <a:gd name="connsiteY1" fmla="*/ 0 h 4840139"/>
              <a:gd name="connsiteX2" fmla="*/ 6122169 w 6123951"/>
              <a:gd name="connsiteY2" fmla="*/ 0 h 4840139"/>
              <a:gd name="connsiteX3" fmla="*/ 6098230 w 6123951"/>
              <a:gd name="connsiteY3" fmla="*/ 1388449 h 4840139"/>
              <a:gd name="connsiteX4" fmla="*/ 5732470 w 6123951"/>
              <a:gd name="connsiteY4" fmla="*/ 1088003 h 4840139"/>
              <a:gd name="connsiteX5" fmla="*/ 3955921 w 6123951"/>
              <a:gd name="connsiteY5" fmla="*/ 4810917 h 4840139"/>
              <a:gd name="connsiteX6" fmla="*/ 0 w 6123951"/>
              <a:gd name="connsiteY6" fmla="*/ 4840139 h 4840139"/>
              <a:gd name="connsiteX7" fmla="*/ 4896447 w 6123951"/>
              <a:gd name="connsiteY7" fmla="*/ 447923 h 4840139"/>
              <a:gd name="connsiteX0" fmla="*/ 5589523 w 6817027"/>
              <a:gd name="connsiteY0" fmla="*/ 447923 h 5674646"/>
              <a:gd name="connsiteX1" fmla="*/ 4880000 w 6817027"/>
              <a:gd name="connsiteY1" fmla="*/ 0 h 5674646"/>
              <a:gd name="connsiteX2" fmla="*/ 6815245 w 6817027"/>
              <a:gd name="connsiteY2" fmla="*/ 0 h 5674646"/>
              <a:gd name="connsiteX3" fmla="*/ 6791306 w 6817027"/>
              <a:gd name="connsiteY3" fmla="*/ 1388449 h 5674646"/>
              <a:gd name="connsiteX4" fmla="*/ 6425546 w 6817027"/>
              <a:gd name="connsiteY4" fmla="*/ 1088003 h 5674646"/>
              <a:gd name="connsiteX5" fmla="*/ 4648997 w 6817027"/>
              <a:gd name="connsiteY5" fmla="*/ 4810917 h 5674646"/>
              <a:gd name="connsiteX6" fmla="*/ 0 w 6817027"/>
              <a:gd name="connsiteY6" fmla="*/ 5674646 h 5674646"/>
              <a:gd name="connsiteX7" fmla="*/ 5589523 w 6817027"/>
              <a:gd name="connsiteY7" fmla="*/ 447923 h 5674646"/>
              <a:gd name="connsiteX0" fmla="*/ 5589523 w 6817027"/>
              <a:gd name="connsiteY0" fmla="*/ 447923 h 5674646"/>
              <a:gd name="connsiteX1" fmla="*/ 4880000 w 6817027"/>
              <a:gd name="connsiteY1" fmla="*/ 0 h 5674646"/>
              <a:gd name="connsiteX2" fmla="*/ 6815245 w 6817027"/>
              <a:gd name="connsiteY2" fmla="*/ 0 h 5674646"/>
              <a:gd name="connsiteX3" fmla="*/ 6791306 w 6817027"/>
              <a:gd name="connsiteY3" fmla="*/ 1388449 h 5674646"/>
              <a:gd name="connsiteX4" fmla="*/ 6425546 w 6817027"/>
              <a:gd name="connsiteY4" fmla="*/ 1088003 h 5674646"/>
              <a:gd name="connsiteX5" fmla="*/ 4562749 w 6817027"/>
              <a:gd name="connsiteY5" fmla="*/ 5674646 h 5674646"/>
              <a:gd name="connsiteX6" fmla="*/ 0 w 6817027"/>
              <a:gd name="connsiteY6" fmla="*/ 5674646 h 5674646"/>
              <a:gd name="connsiteX7" fmla="*/ 5589523 w 6817027"/>
              <a:gd name="connsiteY7" fmla="*/ 447923 h 5674646"/>
              <a:gd name="connsiteX0" fmla="*/ 5529080 w 6754885"/>
              <a:gd name="connsiteY0" fmla="*/ 447923 h 5693874"/>
              <a:gd name="connsiteX1" fmla="*/ 4819557 w 6754885"/>
              <a:gd name="connsiteY1" fmla="*/ 0 h 5693874"/>
              <a:gd name="connsiteX2" fmla="*/ 6754802 w 6754885"/>
              <a:gd name="connsiteY2" fmla="*/ 0 h 5693874"/>
              <a:gd name="connsiteX3" fmla="*/ 6730863 w 6754885"/>
              <a:gd name="connsiteY3" fmla="*/ 1388449 h 5693874"/>
              <a:gd name="connsiteX4" fmla="*/ 6365103 w 6754885"/>
              <a:gd name="connsiteY4" fmla="*/ 1088003 h 5693874"/>
              <a:gd name="connsiteX5" fmla="*/ 4502306 w 6754885"/>
              <a:gd name="connsiteY5" fmla="*/ 5674646 h 5693874"/>
              <a:gd name="connsiteX6" fmla="*/ 0 w 6754885"/>
              <a:gd name="connsiteY6" fmla="*/ 5693874 h 5693874"/>
              <a:gd name="connsiteX7" fmla="*/ 5529080 w 6754885"/>
              <a:gd name="connsiteY7" fmla="*/ 447923 h 569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4885" h="5693874">
                <a:moveTo>
                  <a:pt x="5529080" y="447923"/>
                </a:moveTo>
                <a:lnTo>
                  <a:pt x="4819557" y="0"/>
                </a:lnTo>
                <a:lnTo>
                  <a:pt x="6754802" y="0"/>
                </a:lnTo>
                <a:cubicBezTo>
                  <a:pt x="6756584" y="490162"/>
                  <a:pt x="6729081" y="898287"/>
                  <a:pt x="6730863" y="1388449"/>
                </a:cubicBezTo>
                <a:lnTo>
                  <a:pt x="6365103" y="1088003"/>
                </a:lnTo>
                <a:lnTo>
                  <a:pt x="4502306" y="5674646"/>
                </a:lnTo>
                <a:lnTo>
                  <a:pt x="0" y="5693874"/>
                </a:lnTo>
                <a:lnTo>
                  <a:pt x="5529080" y="447923"/>
                </a:lnTo>
                <a:close/>
              </a:path>
            </a:pathLst>
          </a:custGeom>
          <a:solidFill>
            <a:schemeClr val="bg1">
              <a:lumMod val="75000"/>
              <a:alpha val="30000"/>
            </a:schemeClr>
          </a:solidFill>
          <a:ln w="3175">
            <a:solidFill>
              <a:srgbClr val="0070C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pic>
        <p:nvPicPr>
          <p:cNvPr id="94" name="Picture 149">
            <a:extLst>
              <a:ext uri="{FF2B5EF4-FFF2-40B4-BE49-F238E27FC236}">
                <a16:creationId xmlns:a16="http://schemas.microsoft.com/office/drawing/2014/main" id="{6EA9A156-5BCF-46D9-9305-8D709FE96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782523" y="2544170"/>
            <a:ext cx="12954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246">
            <a:extLst>
              <a:ext uri="{FF2B5EF4-FFF2-40B4-BE49-F238E27FC236}">
                <a16:creationId xmlns:a16="http://schemas.microsoft.com/office/drawing/2014/main" id="{3243B722-E280-4F4D-BBEC-16953D88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46" y="4910018"/>
            <a:ext cx="1739488" cy="68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47">
            <a:extLst>
              <a:ext uri="{FF2B5EF4-FFF2-40B4-BE49-F238E27FC236}">
                <a16:creationId xmlns:a16="http://schemas.microsoft.com/office/drawing/2014/main" id="{4AA467E7-7653-4DE2-AD70-F04478ADF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243" y="1564524"/>
            <a:ext cx="13620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0" descr="http://blog.fortinet.com/uploads/general/target.jpg">
            <a:extLst>
              <a:ext uri="{FF2B5EF4-FFF2-40B4-BE49-F238E27FC236}">
                <a16:creationId xmlns:a16="http://schemas.microsoft.com/office/drawing/2014/main" id="{A3DBB564-B47F-4354-9421-9CFBAC200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452802" flipH="1">
            <a:off x="-44482" y="419719"/>
            <a:ext cx="589862" cy="630196"/>
          </a:xfrm>
          <a:prstGeom prst="rect">
            <a:avLst/>
          </a:prstGeom>
          <a:noFill/>
        </p:spPr>
      </p:pic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4E9B71FF-3A2F-4AC0-86A9-16294EC357F7}"/>
              </a:ext>
            </a:extLst>
          </p:cNvPr>
          <p:cNvSpPr txBox="1"/>
          <p:nvPr/>
        </p:nvSpPr>
        <p:spPr>
          <a:xfrm>
            <a:off x="9477887" y="3480873"/>
            <a:ext cx="1910913" cy="4308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100"/>
              <a:t>Ativar opções de controle de energia do Windows Server.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41EABBE4-7EB4-4D03-B0D1-DEFF02F81561}"/>
              </a:ext>
            </a:extLst>
          </p:cNvPr>
          <p:cNvSpPr txBox="1"/>
          <p:nvPr/>
        </p:nvSpPr>
        <p:spPr>
          <a:xfrm>
            <a:off x="9477886" y="3352312"/>
            <a:ext cx="1910913" cy="2616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100" b="1"/>
              <a:t>SOLUÇÃO:</a:t>
            </a:r>
          </a:p>
        </p:txBody>
      </p:sp>
      <p:sp>
        <p:nvSpPr>
          <p:cNvPr id="85" name="Divisa 49">
            <a:extLst>
              <a:ext uri="{FF2B5EF4-FFF2-40B4-BE49-F238E27FC236}">
                <a16:creationId xmlns:a16="http://schemas.microsoft.com/office/drawing/2014/main" id="{870A6047-D128-42FA-9590-AAACC8F8C6B6}"/>
              </a:ext>
            </a:extLst>
          </p:cNvPr>
          <p:cNvSpPr/>
          <p:nvPr/>
        </p:nvSpPr>
        <p:spPr>
          <a:xfrm>
            <a:off x="5722915" y="6265741"/>
            <a:ext cx="3371779" cy="22261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Junho.2024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261285-312C-30B3-040D-99441079D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060" y="714636"/>
            <a:ext cx="6562101" cy="4092946"/>
          </a:xfrm>
          <a:prstGeom prst="rect">
            <a:avLst/>
          </a:prstGeom>
        </p:spPr>
      </p:pic>
      <p:sp>
        <p:nvSpPr>
          <p:cNvPr id="82" name="Retângulo 81">
            <a:extLst>
              <a:ext uri="{FF2B5EF4-FFF2-40B4-BE49-F238E27FC236}">
                <a16:creationId xmlns:a16="http://schemas.microsoft.com/office/drawing/2014/main" id="{AE43664B-8420-471B-AD14-1ECFA92E8409}"/>
              </a:ext>
            </a:extLst>
          </p:cNvPr>
          <p:cNvSpPr/>
          <p:nvPr/>
        </p:nvSpPr>
        <p:spPr>
          <a:xfrm rot="19826612">
            <a:off x="4549464" y="2272134"/>
            <a:ext cx="2494692" cy="346445"/>
          </a:xfrm>
          <a:prstGeom prst="rect">
            <a:avLst/>
          </a:prstGeom>
          <a:solidFill>
            <a:schemeClr val="bg1"/>
          </a:solidFill>
          <a:ln w="28575">
            <a:solidFill>
              <a:srgbClr val="177CC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177CC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" panose="040409050D0802020404" pitchFamily="82" charset="0"/>
              </a:rPr>
              <a:t>EM ANDAMENTO</a:t>
            </a: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5C5C140B-55C1-1058-4A48-DBA4471F1859}"/>
              </a:ext>
            </a:extLst>
          </p:cNvPr>
          <p:cNvSpPr/>
          <p:nvPr/>
        </p:nvSpPr>
        <p:spPr>
          <a:xfrm rot="10800000">
            <a:off x="4160378" y="2139673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741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9" grpId="0"/>
      <p:bldP spid="90" grpId="0"/>
      <p:bldP spid="91" grpId="0" animBg="1"/>
      <p:bldP spid="92" grpId="0" animBg="1"/>
      <p:bldP spid="93" grpId="0" animBg="1"/>
      <p:bldP spid="85" grpId="0" animBg="1"/>
      <p:bldP spid="82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/>
          <p:cNvPicPr/>
          <p:nvPr/>
        </p:nvPicPr>
        <p:blipFill>
          <a:blip r:embed="rId2">
            <a:alphaModFix amt="30000"/>
          </a:blip>
          <a:srcRect r="1923"/>
          <a:stretch>
            <a:fillRect/>
          </a:stretch>
        </p:blipFill>
        <p:spPr>
          <a:xfrm>
            <a:off x="10795" y="-10160"/>
            <a:ext cx="9133205" cy="6868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Imagem 4" descr="image-removebg-preview (68)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0013760" y="366585"/>
            <a:ext cx="7014210" cy="3949700"/>
          </a:xfrm>
          <a:prstGeom prst="rect">
            <a:avLst/>
          </a:prstGeom>
        </p:spPr>
      </p:pic>
      <p:grpSp>
        <p:nvGrpSpPr>
          <p:cNvPr id="192" name="Grupo 191"/>
          <p:cNvGrpSpPr/>
          <p:nvPr/>
        </p:nvGrpSpPr>
        <p:grpSpPr>
          <a:xfrm>
            <a:off x="1385570" y="2752725"/>
            <a:ext cx="7613882" cy="988060"/>
            <a:chOff x="1419" y="5566"/>
            <a:chExt cx="6434" cy="1556"/>
          </a:xfrm>
        </p:grpSpPr>
        <p:sp>
          <p:nvSpPr>
            <p:cNvPr id="178" name="CaixaDeTexto 289"/>
            <p:cNvSpPr/>
            <p:nvPr/>
          </p:nvSpPr>
          <p:spPr>
            <a:xfrm>
              <a:off x="1464" y="5645"/>
              <a:ext cx="6389" cy="1477"/>
            </a:xfrm>
            <a:prstGeom prst="roundRect">
              <a:avLst>
                <a:gd name="adj" fmla="val 12857"/>
              </a:avLst>
            </a:prstGeom>
            <a:solidFill>
              <a:srgbClr val="92D050">
                <a:alpha val="3000"/>
              </a:srgb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pt-BR" sz="1600" dirty="0">
                <a:solidFill>
                  <a:srgbClr val="002060"/>
                </a:solidFill>
                <a:sym typeface="+mn-ea"/>
              </a:endParaRPr>
            </a:p>
          </p:txBody>
        </p:sp>
        <p:sp>
          <p:nvSpPr>
            <p:cNvPr id="181" name="CaixaDeTexto 289"/>
            <p:cNvSpPr/>
            <p:nvPr/>
          </p:nvSpPr>
          <p:spPr>
            <a:xfrm>
              <a:off x="1419" y="5566"/>
              <a:ext cx="6389" cy="1406"/>
            </a:xfrm>
            <a:prstGeom prst="roundRect">
              <a:avLst>
                <a:gd name="adj" fmla="val 12857"/>
              </a:avLst>
            </a:prstGeom>
            <a:solidFill>
              <a:srgbClr val="33CC33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pt-BR" sz="1600">
                  <a:solidFill>
                    <a:schemeClr val="tx1"/>
                  </a:solidFill>
                  <a:sym typeface="+mn-ea"/>
                </a:rPr>
                <a:t>   </a:t>
              </a:r>
              <a:r>
                <a:rPr lang="pt-BR">
                  <a:solidFill>
                    <a:schemeClr val="tx1"/>
                  </a:solidFill>
                  <a:sym typeface="+mn-ea"/>
                </a:rPr>
                <a:t>       O grupo </a:t>
              </a:r>
              <a:r>
                <a:rPr lang="pt-BR" sz="2800">
                  <a:solidFill>
                    <a:schemeClr val="tx1"/>
                  </a:solidFill>
                  <a:sym typeface="+mn-ea"/>
                </a:rPr>
                <a:t>BOA TENTATIVA </a:t>
              </a:r>
              <a:r>
                <a:rPr lang="pt-BR">
                  <a:solidFill>
                    <a:schemeClr val="tx1"/>
                  </a:solidFill>
                  <a:sym typeface="+mn-ea"/>
                </a:rPr>
                <a:t>agradece a </a:t>
              </a:r>
              <a:r>
                <a:rPr lang="pt-BR" sz="2800">
                  <a:solidFill>
                    <a:schemeClr val="tx1"/>
                  </a:solidFill>
                  <a:sym typeface="+mn-ea"/>
                </a:rPr>
                <a:t>DEUS </a:t>
              </a:r>
              <a:r>
                <a:rPr lang="pt-BR">
                  <a:solidFill>
                    <a:schemeClr val="tx1"/>
                  </a:solidFill>
                  <a:sym typeface="+mn-ea"/>
                </a:rPr>
                <a:t>e a todos que colaboraram com a realização desse trabalho.</a:t>
              </a:r>
              <a:endParaRPr lang="pt-BR" sz="1600" b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  <a:p>
              <a:pPr lvl="0" algn="ctr">
                <a:buClrTx/>
                <a:buSzTx/>
                <a:buFontTx/>
              </a:pPr>
              <a:endParaRPr lang="pt-BR" sz="1600">
                <a:solidFill>
                  <a:schemeClr val="tx1"/>
                </a:solidFill>
                <a:sym typeface="+mn-ea"/>
              </a:endParaRPr>
            </a:p>
          </p:txBody>
        </p:sp>
      </p:grpSp>
      <p:pic>
        <p:nvPicPr>
          <p:cNvPr id="7" name="Imagem 6" descr="Desenho de personagem de desenho animado&#10;&#10;Descrição gerada automaticament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66" y="2201939"/>
            <a:ext cx="2476571" cy="2894693"/>
          </a:xfrm>
          <a:prstGeom prst="rect">
            <a:avLst/>
          </a:prstGeom>
        </p:spPr>
      </p:pic>
      <p:pic>
        <p:nvPicPr>
          <p:cNvPr id="14" name="Imagem 13" descr="image-removebg-preview (7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585" y="5126990"/>
            <a:ext cx="3048635" cy="1387475"/>
          </a:xfrm>
          <a:prstGeom prst="rect">
            <a:avLst/>
          </a:prstGeom>
        </p:spPr>
      </p:pic>
      <p:sp>
        <p:nvSpPr>
          <p:cNvPr id="190" name="Caixa de Texto 189"/>
          <p:cNvSpPr txBox="1"/>
          <p:nvPr/>
        </p:nvSpPr>
        <p:spPr>
          <a:xfrm>
            <a:off x="5221605" y="5262245"/>
            <a:ext cx="3462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>
                <a:solidFill>
                  <a:srgbClr val="BF6753"/>
                </a:solidFill>
              </a:rPr>
              <a:t>Evoluir dá trabalho e leva tempo....</a:t>
            </a:r>
          </a:p>
        </p:txBody>
      </p:sp>
      <p:sp>
        <p:nvSpPr>
          <p:cNvPr id="19" name="Caixa de Texto 18"/>
          <p:cNvSpPr txBox="1"/>
          <p:nvPr/>
        </p:nvSpPr>
        <p:spPr>
          <a:xfrm>
            <a:off x="6462395" y="6364605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2400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...Mas vale a pena!</a:t>
            </a:r>
          </a:p>
        </p:txBody>
      </p:sp>
      <p:sp>
        <p:nvSpPr>
          <p:cNvPr id="23" name="CaixaDeTexto 289"/>
          <p:cNvSpPr/>
          <p:nvPr/>
        </p:nvSpPr>
        <p:spPr>
          <a:xfrm>
            <a:off x="11430" y="5415915"/>
            <a:ext cx="4598670" cy="64960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19050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pt-BR" sz="2800" b="1">
                <a:solidFill>
                  <a:schemeClr val="tx1"/>
                </a:solidFill>
                <a:sym typeface="+mn-ea"/>
              </a:rPr>
              <a:t>Obrigada a todos!</a:t>
            </a:r>
          </a:p>
        </p:txBody>
      </p:sp>
      <p:sp>
        <p:nvSpPr>
          <p:cNvPr id="24" name="CaixaDeTexto 289"/>
          <p:cNvSpPr/>
          <p:nvPr/>
        </p:nvSpPr>
        <p:spPr>
          <a:xfrm>
            <a:off x="-12156" y="5339715"/>
            <a:ext cx="4598670" cy="649605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 w="19050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pt-BR" sz="2800" b="1">
                <a:solidFill>
                  <a:schemeClr val="bg1"/>
                </a:solidFill>
                <a:sym typeface="+mn-ea"/>
              </a:rPr>
              <a:t>MUITO OBRIGADO!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AutoShape 46"/>
          <p:cNvSpPr>
            <a:spLocks noChangeArrowheads="1"/>
          </p:cNvSpPr>
          <p:nvPr/>
        </p:nvSpPr>
        <p:spPr bwMode="auto">
          <a:xfrm flipH="1" flipV="1">
            <a:off x="3169" y="2344366"/>
            <a:ext cx="9140825" cy="4513632"/>
          </a:xfrm>
          <a:prstGeom prst="flowChartDocument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tint val="60392"/>
                  <a:invGamma/>
                </a:srgb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>
            <a:outerShdw dist="139700" dir="16200000" algn="ctr" rotWithShape="0">
              <a:schemeClr val="bg1">
                <a:alpha val="50000"/>
              </a:schemeClr>
            </a:outerShdw>
          </a:effectLst>
        </p:spPr>
        <p:txBody>
          <a:bodyPr rot="10800000" wrap="none" anchor="ctr"/>
          <a:lstStyle/>
          <a:p>
            <a:pPr algn="ctr"/>
            <a:endParaRPr lang="en-US"/>
          </a:p>
        </p:txBody>
      </p:sp>
      <p:pic>
        <p:nvPicPr>
          <p:cNvPr id="9" name="Imagem 8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E57219CE-E605-0D9A-2ECF-73DC05548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7" y="661991"/>
            <a:ext cx="3313879" cy="4225923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F9E3D6C-F4AE-096D-87D0-C217E921DD14}"/>
              </a:ext>
            </a:extLst>
          </p:cNvPr>
          <p:cNvGrpSpPr/>
          <p:nvPr/>
        </p:nvGrpSpPr>
        <p:grpSpPr>
          <a:xfrm>
            <a:off x="90486" y="5908926"/>
            <a:ext cx="914840" cy="839536"/>
            <a:chOff x="5727537" y="6788497"/>
            <a:chExt cx="914840" cy="839536"/>
          </a:xfrm>
        </p:grpSpPr>
        <p:pic>
          <p:nvPicPr>
            <p:cNvPr id="10" name="Picture 47" descr="BLUE SKIES">
              <a:extLst>
                <a:ext uri="{FF2B5EF4-FFF2-40B4-BE49-F238E27FC236}">
                  <a16:creationId xmlns:a16="http://schemas.microsoft.com/office/drawing/2014/main" id="{ADE3D529-0EA6-3B30-A554-13A7ECE10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</a:blip>
            <a:srcRect t="74833"/>
            <a:stretch/>
          </p:blipFill>
          <p:spPr bwMode="auto">
            <a:xfrm>
              <a:off x="5727537" y="7392731"/>
              <a:ext cx="914840" cy="235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Imagem 11" descr="Logotipo&#10;&#10;Descrição gerada automaticamente com confiança média">
              <a:extLst>
                <a:ext uri="{FF2B5EF4-FFF2-40B4-BE49-F238E27FC236}">
                  <a16:creationId xmlns:a16="http://schemas.microsoft.com/office/drawing/2014/main" id="{B9138E55-6308-BCB2-EF7B-AF3E2488C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672" y="6788497"/>
              <a:ext cx="718570" cy="587921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2228EBF4-1A01-D491-56C6-F260420176AA}"/>
              </a:ext>
            </a:extLst>
          </p:cNvPr>
          <p:cNvSpPr/>
          <p:nvPr/>
        </p:nvSpPr>
        <p:spPr>
          <a:xfrm>
            <a:off x="1723766" y="6430924"/>
            <a:ext cx="606655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dirty="0">
                <a:ln w="12700">
                  <a:noFill/>
                  <a:prstDash val="solid"/>
                </a:ln>
                <a:solidFill>
                  <a:srgbClr val="002060"/>
                </a:solidFill>
                <a:latin typeface="+mj-lt"/>
              </a:rPr>
              <a:t>“O impossível é o possível que nunca foi tentado”.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E05B98B-B65C-4134-A96B-97FA3989461D}"/>
              </a:ext>
            </a:extLst>
          </p:cNvPr>
          <p:cNvSpPr/>
          <p:nvPr/>
        </p:nvSpPr>
        <p:spPr>
          <a:xfrm>
            <a:off x="8455820" y="6693694"/>
            <a:ext cx="597694" cy="1095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Ícone&#10;&#10;Descrição gerada automaticamente">
            <a:extLst>
              <a:ext uri="{FF2B5EF4-FFF2-40B4-BE49-F238E27FC236}">
                <a16:creationId xmlns:a16="http://schemas.microsoft.com/office/drawing/2014/main" id="{C4FF63E0-AEE6-702B-A866-7E83ED32DB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20" y="5491216"/>
            <a:ext cx="794280" cy="1331345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EF4E05A-B237-3D57-9BFD-B078346594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55"/>
          <a:stretch/>
        </p:blipFill>
        <p:spPr>
          <a:xfrm>
            <a:off x="4620640" y="2039340"/>
            <a:ext cx="2568102" cy="11245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DA7324-AFEA-31EF-9C6C-B6068F8CB9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4"/>
          <a:stretch/>
        </p:blipFill>
        <p:spPr>
          <a:xfrm>
            <a:off x="3229583" y="3209600"/>
            <a:ext cx="5749048" cy="11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37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/>
          <p:cNvSpPr/>
          <p:nvPr/>
        </p:nvSpPr>
        <p:spPr>
          <a:xfrm>
            <a:off x="4875354" y="1188559"/>
            <a:ext cx="3972245" cy="2597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haroni" pitchFamily="2" charset="-79"/>
              </a:rPr>
              <a:t>Apresentação do Setor</a:t>
            </a:r>
          </a:p>
        </p:txBody>
      </p:sp>
      <p:grpSp>
        <p:nvGrpSpPr>
          <p:cNvPr id="38" name="Group 4184"/>
          <p:cNvGrpSpPr/>
          <p:nvPr/>
        </p:nvGrpSpPr>
        <p:grpSpPr bwMode="auto">
          <a:xfrm>
            <a:off x="4622474" y="5615000"/>
            <a:ext cx="4165201" cy="1144622"/>
            <a:chOff x="2221" y="3285"/>
            <a:chExt cx="3287" cy="869"/>
          </a:xfrm>
        </p:grpSpPr>
        <p:sp>
          <p:nvSpPr>
            <p:cNvPr id="39" name="Text Box 59"/>
            <p:cNvSpPr txBox="1">
              <a:spLocks noChangeArrowheads="1"/>
            </p:cNvSpPr>
            <p:nvPr/>
          </p:nvSpPr>
          <p:spPr bwMode="auto">
            <a:xfrm>
              <a:off x="2221" y="3285"/>
              <a:ext cx="1299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l"/>
              <a:r>
                <a:rPr lang="pt-BR" altLang="pt-BR" sz="1000" dirty="0">
                  <a:latin typeface="+mj-lt"/>
                </a:rPr>
                <a:t>CONSTITUIÇÃO DO GRUPO:</a:t>
              </a:r>
            </a:p>
          </p:txBody>
        </p:sp>
        <p:sp>
          <p:nvSpPr>
            <p:cNvPr id="51" name="Rectangle 4146"/>
            <p:cNvSpPr>
              <a:spLocks noChangeArrowheads="1"/>
            </p:cNvSpPr>
            <p:nvPr/>
          </p:nvSpPr>
          <p:spPr bwMode="auto">
            <a:xfrm>
              <a:off x="2567" y="3469"/>
              <a:ext cx="2938" cy="13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 dirty="0"/>
            </a:p>
          </p:txBody>
        </p:sp>
        <p:sp>
          <p:nvSpPr>
            <p:cNvPr id="53" name="Rectangle 4148"/>
            <p:cNvSpPr>
              <a:spLocks noChangeArrowheads="1"/>
            </p:cNvSpPr>
            <p:nvPr/>
          </p:nvSpPr>
          <p:spPr bwMode="auto">
            <a:xfrm>
              <a:off x="2863" y="3474"/>
              <a:ext cx="238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dirty="0">
                  <a:solidFill>
                    <a:srgbClr val="000000"/>
                  </a:solidFill>
                  <a:latin typeface="+mj-lt"/>
                </a:rPr>
                <a:t>IDADE</a:t>
              </a:r>
              <a:endParaRPr lang="en-US" altLang="pt-BR" sz="2400" dirty="0">
                <a:latin typeface="+mj-lt"/>
              </a:endParaRPr>
            </a:p>
          </p:txBody>
        </p:sp>
        <p:sp>
          <p:nvSpPr>
            <p:cNvPr id="57" name="Rectangle 4149"/>
            <p:cNvSpPr>
              <a:spLocks noChangeArrowheads="1"/>
            </p:cNvSpPr>
            <p:nvPr/>
          </p:nvSpPr>
          <p:spPr bwMode="auto">
            <a:xfrm>
              <a:off x="4272" y="3474"/>
              <a:ext cx="357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dirty="0">
                  <a:solidFill>
                    <a:srgbClr val="000000"/>
                  </a:solidFill>
                  <a:latin typeface="+mj-lt"/>
                </a:rPr>
                <a:t>REUNIÃO</a:t>
              </a:r>
              <a:endParaRPr lang="en-US" altLang="pt-BR" sz="2400" dirty="0">
                <a:latin typeface="+mj-lt"/>
              </a:endParaRPr>
            </a:p>
          </p:txBody>
        </p:sp>
        <p:sp>
          <p:nvSpPr>
            <p:cNvPr id="58" name="Rectangle 4150"/>
            <p:cNvSpPr>
              <a:spLocks noChangeArrowheads="1"/>
            </p:cNvSpPr>
            <p:nvPr/>
          </p:nvSpPr>
          <p:spPr bwMode="auto">
            <a:xfrm>
              <a:off x="2677" y="3624"/>
              <a:ext cx="345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 dirty="0">
                  <a:solidFill>
                    <a:srgbClr val="000000"/>
                  </a:solidFill>
                  <a:latin typeface="+mj-lt"/>
                </a:rPr>
                <a:t>MÍNIMA</a:t>
              </a:r>
              <a:r>
                <a:rPr lang="en-US" altLang="pt-BR" sz="900" b="0" dirty="0">
                  <a:solidFill>
                    <a:srgbClr val="000000"/>
                  </a:solidFill>
                </a:rPr>
                <a:t>:</a:t>
              </a:r>
              <a:endParaRPr lang="en-US" altLang="pt-BR" sz="2400" dirty="0"/>
            </a:p>
          </p:txBody>
        </p:sp>
        <p:sp>
          <p:nvSpPr>
            <p:cNvPr id="59" name="Rectangle 4151"/>
            <p:cNvSpPr>
              <a:spLocks noChangeArrowheads="1"/>
            </p:cNvSpPr>
            <p:nvPr/>
          </p:nvSpPr>
          <p:spPr bwMode="auto">
            <a:xfrm>
              <a:off x="3167" y="3604"/>
              <a:ext cx="123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 dirty="0">
                  <a:solidFill>
                    <a:srgbClr val="000000"/>
                  </a:solidFill>
                  <a:latin typeface="+mj-lt"/>
                </a:rPr>
                <a:t>31</a:t>
              </a:r>
              <a:endParaRPr lang="en-US" altLang="pt-BR" sz="2400" dirty="0">
                <a:latin typeface="+mj-lt"/>
              </a:endParaRPr>
            </a:p>
          </p:txBody>
        </p:sp>
        <p:sp>
          <p:nvSpPr>
            <p:cNvPr id="61" name="Rectangle 4152"/>
            <p:cNvSpPr>
              <a:spLocks noChangeArrowheads="1"/>
            </p:cNvSpPr>
            <p:nvPr/>
          </p:nvSpPr>
          <p:spPr bwMode="auto">
            <a:xfrm>
              <a:off x="3597" y="3624"/>
              <a:ext cx="243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 dirty="0">
                  <a:solidFill>
                    <a:srgbClr val="000000"/>
                  </a:solidFill>
                  <a:latin typeface="+mj-lt"/>
                </a:rPr>
                <a:t>FREQ.:</a:t>
              </a:r>
              <a:endParaRPr lang="en-US" altLang="pt-BR" sz="2400" dirty="0">
                <a:latin typeface="+mj-lt"/>
              </a:endParaRPr>
            </a:p>
          </p:txBody>
        </p:sp>
        <p:sp>
          <p:nvSpPr>
            <p:cNvPr id="64" name="Rectangle 4153"/>
            <p:cNvSpPr>
              <a:spLocks noChangeArrowheads="1"/>
            </p:cNvSpPr>
            <p:nvPr/>
          </p:nvSpPr>
          <p:spPr bwMode="auto">
            <a:xfrm>
              <a:off x="4093" y="3604"/>
              <a:ext cx="1044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 dirty="0">
                  <a:solidFill>
                    <a:srgbClr val="000000"/>
                  </a:solidFill>
                  <a:latin typeface="+mj-lt"/>
                </a:rPr>
                <a:t>05 vezes por semana</a:t>
              </a:r>
              <a:endParaRPr lang="en-US" altLang="pt-BR" sz="2400" dirty="0">
                <a:latin typeface="+mj-lt"/>
              </a:endParaRPr>
            </a:p>
          </p:txBody>
        </p:sp>
        <p:sp>
          <p:nvSpPr>
            <p:cNvPr id="65" name="Rectangle 4154"/>
            <p:cNvSpPr>
              <a:spLocks noChangeArrowheads="1"/>
            </p:cNvSpPr>
            <p:nvPr/>
          </p:nvSpPr>
          <p:spPr bwMode="auto">
            <a:xfrm>
              <a:off x="2664" y="3812"/>
              <a:ext cx="36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 dirty="0">
                  <a:solidFill>
                    <a:srgbClr val="000000"/>
                  </a:solidFill>
                  <a:latin typeface="+mj-lt"/>
                </a:rPr>
                <a:t>MÁXIMA</a:t>
              </a:r>
              <a:r>
                <a:rPr lang="en-US" altLang="pt-BR" sz="900" b="0" dirty="0">
                  <a:solidFill>
                    <a:srgbClr val="000000"/>
                  </a:solidFill>
                </a:rPr>
                <a:t>:</a:t>
              </a:r>
              <a:endParaRPr lang="en-US" altLang="pt-BR" sz="2400" dirty="0"/>
            </a:p>
          </p:txBody>
        </p:sp>
        <p:sp>
          <p:nvSpPr>
            <p:cNvPr id="66" name="Rectangle 4155"/>
            <p:cNvSpPr>
              <a:spLocks noChangeArrowheads="1"/>
            </p:cNvSpPr>
            <p:nvPr/>
          </p:nvSpPr>
          <p:spPr bwMode="auto">
            <a:xfrm>
              <a:off x="3167" y="3787"/>
              <a:ext cx="124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 dirty="0">
                  <a:solidFill>
                    <a:srgbClr val="000000"/>
                  </a:solidFill>
                  <a:latin typeface="+mj-lt"/>
                </a:rPr>
                <a:t>52</a:t>
              </a:r>
              <a:endParaRPr lang="en-US" altLang="pt-BR" sz="2400" dirty="0">
                <a:latin typeface="+mj-lt"/>
              </a:endParaRPr>
            </a:p>
          </p:txBody>
        </p:sp>
        <p:sp>
          <p:nvSpPr>
            <p:cNvPr id="67" name="Rectangle 4156"/>
            <p:cNvSpPr>
              <a:spLocks noChangeArrowheads="1"/>
            </p:cNvSpPr>
            <p:nvPr/>
          </p:nvSpPr>
          <p:spPr bwMode="auto">
            <a:xfrm>
              <a:off x="3569" y="3812"/>
              <a:ext cx="287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 dirty="0">
                  <a:solidFill>
                    <a:srgbClr val="000000"/>
                  </a:solidFill>
                  <a:latin typeface="+mj-lt"/>
                </a:rPr>
                <a:t>MODO</a:t>
              </a:r>
              <a:r>
                <a:rPr lang="en-US" altLang="pt-BR" sz="900" b="0" dirty="0">
                  <a:solidFill>
                    <a:srgbClr val="000000"/>
                  </a:solidFill>
                </a:rPr>
                <a:t>:</a:t>
              </a:r>
              <a:endParaRPr lang="en-US" altLang="pt-BR" sz="2400" dirty="0"/>
            </a:p>
          </p:txBody>
        </p:sp>
        <p:sp>
          <p:nvSpPr>
            <p:cNvPr id="68" name="Rectangle 4157"/>
            <p:cNvSpPr>
              <a:spLocks noChangeArrowheads="1"/>
            </p:cNvSpPr>
            <p:nvPr/>
          </p:nvSpPr>
          <p:spPr bwMode="auto">
            <a:xfrm>
              <a:off x="4139" y="3787"/>
              <a:ext cx="1028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 dirty="0">
                  <a:solidFill>
                    <a:srgbClr val="000000"/>
                  </a:solidFill>
                  <a:latin typeface="+mj-lt"/>
                </a:rPr>
                <a:t>Almoço/ Expediente</a:t>
              </a:r>
              <a:endParaRPr lang="en-US" altLang="pt-BR" sz="2400" dirty="0">
                <a:latin typeface="+mj-lt"/>
              </a:endParaRPr>
            </a:p>
          </p:txBody>
        </p:sp>
        <p:sp>
          <p:nvSpPr>
            <p:cNvPr id="69" name="Rectangle 4158"/>
            <p:cNvSpPr>
              <a:spLocks noChangeArrowheads="1"/>
            </p:cNvSpPr>
            <p:nvPr/>
          </p:nvSpPr>
          <p:spPr bwMode="auto">
            <a:xfrm>
              <a:off x="2739" y="3995"/>
              <a:ext cx="278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 dirty="0">
                  <a:solidFill>
                    <a:srgbClr val="000000"/>
                  </a:solidFill>
                  <a:latin typeface="+mj-lt"/>
                </a:rPr>
                <a:t>MÉDIA:</a:t>
              </a:r>
              <a:endParaRPr lang="en-US" altLang="pt-BR" sz="2400" dirty="0">
                <a:latin typeface="+mj-lt"/>
              </a:endParaRPr>
            </a:p>
          </p:txBody>
        </p:sp>
        <p:sp>
          <p:nvSpPr>
            <p:cNvPr id="70" name="Rectangle 4159"/>
            <p:cNvSpPr>
              <a:spLocks noChangeArrowheads="1"/>
            </p:cNvSpPr>
            <p:nvPr/>
          </p:nvSpPr>
          <p:spPr bwMode="auto">
            <a:xfrm>
              <a:off x="3167" y="3970"/>
              <a:ext cx="124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 dirty="0">
                  <a:solidFill>
                    <a:srgbClr val="000000"/>
                  </a:solidFill>
                  <a:latin typeface="+mj-lt"/>
                </a:rPr>
                <a:t>31</a:t>
              </a:r>
              <a:endParaRPr lang="en-US" altLang="pt-BR" sz="2400" dirty="0">
                <a:latin typeface="+mj-lt"/>
              </a:endParaRPr>
            </a:p>
          </p:txBody>
        </p:sp>
        <p:sp>
          <p:nvSpPr>
            <p:cNvPr id="71" name="Rectangle 4160"/>
            <p:cNvSpPr>
              <a:spLocks noChangeArrowheads="1"/>
            </p:cNvSpPr>
            <p:nvPr/>
          </p:nvSpPr>
          <p:spPr bwMode="auto">
            <a:xfrm>
              <a:off x="3398" y="3990"/>
              <a:ext cx="431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 dirty="0">
                  <a:solidFill>
                    <a:srgbClr val="000000"/>
                  </a:solidFill>
                  <a:latin typeface="+mj-lt"/>
                </a:rPr>
                <a:t>TUR/HORA:</a:t>
              </a:r>
              <a:endParaRPr lang="en-US" altLang="pt-BR" sz="2400" dirty="0">
                <a:latin typeface="+mj-lt"/>
              </a:endParaRPr>
            </a:p>
          </p:txBody>
        </p:sp>
        <p:sp>
          <p:nvSpPr>
            <p:cNvPr id="72" name="Rectangle 4161"/>
            <p:cNvSpPr>
              <a:spLocks noChangeArrowheads="1"/>
            </p:cNvSpPr>
            <p:nvPr/>
          </p:nvSpPr>
          <p:spPr bwMode="auto">
            <a:xfrm>
              <a:off x="4137" y="3970"/>
              <a:ext cx="1074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 dirty="0">
                  <a:solidFill>
                    <a:srgbClr val="000000"/>
                  </a:solidFill>
                  <a:latin typeface="+mj-lt"/>
                </a:rPr>
                <a:t>ADM - 12:30 às 13:15</a:t>
              </a:r>
              <a:endParaRPr lang="en-US" altLang="pt-BR" sz="2400" dirty="0">
                <a:latin typeface="+mj-lt"/>
              </a:endParaRPr>
            </a:p>
          </p:txBody>
        </p:sp>
        <p:sp>
          <p:nvSpPr>
            <p:cNvPr id="73" name="Line 4162"/>
            <p:cNvSpPr>
              <a:spLocks noChangeShapeType="1"/>
            </p:cNvSpPr>
            <p:nvPr/>
          </p:nvSpPr>
          <p:spPr bwMode="auto">
            <a:xfrm>
              <a:off x="2562" y="3464"/>
              <a:ext cx="0" cy="69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Rectangle 4163"/>
            <p:cNvSpPr>
              <a:spLocks noChangeArrowheads="1"/>
            </p:cNvSpPr>
            <p:nvPr/>
          </p:nvSpPr>
          <p:spPr bwMode="auto">
            <a:xfrm>
              <a:off x="2562" y="3464"/>
              <a:ext cx="10" cy="6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75" name="Line 4164"/>
            <p:cNvSpPr>
              <a:spLocks noChangeShapeType="1"/>
            </p:cNvSpPr>
            <p:nvPr/>
          </p:nvSpPr>
          <p:spPr bwMode="auto">
            <a:xfrm>
              <a:off x="3325" y="3474"/>
              <a:ext cx="0" cy="6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6" name="Rectangle 4165"/>
            <p:cNvSpPr>
              <a:spLocks noChangeArrowheads="1"/>
            </p:cNvSpPr>
            <p:nvPr/>
          </p:nvSpPr>
          <p:spPr bwMode="auto">
            <a:xfrm>
              <a:off x="3325" y="3474"/>
              <a:ext cx="10" cy="6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77" name="Line 4166"/>
            <p:cNvSpPr>
              <a:spLocks noChangeShapeType="1"/>
            </p:cNvSpPr>
            <p:nvPr/>
          </p:nvSpPr>
          <p:spPr bwMode="auto">
            <a:xfrm>
              <a:off x="5498" y="3474"/>
              <a:ext cx="0" cy="6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8" name="Rectangle 4167"/>
            <p:cNvSpPr>
              <a:spLocks noChangeArrowheads="1"/>
            </p:cNvSpPr>
            <p:nvPr/>
          </p:nvSpPr>
          <p:spPr bwMode="auto">
            <a:xfrm>
              <a:off x="5498" y="3474"/>
              <a:ext cx="10" cy="6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79" name="Line 4168"/>
            <p:cNvSpPr>
              <a:spLocks noChangeShapeType="1"/>
            </p:cNvSpPr>
            <p:nvPr/>
          </p:nvSpPr>
          <p:spPr bwMode="auto">
            <a:xfrm>
              <a:off x="2572" y="3464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0" name="Rectangle 4169"/>
            <p:cNvSpPr>
              <a:spLocks noChangeArrowheads="1"/>
            </p:cNvSpPr>
            <p:nvPr/>
          </p:nvSpPr>
          <p:spPr bwMode="auto">
            <a:xfrm>
              <a:off x="2572" y="3464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1" name="Line 4170"/>
            <p:cNvSpPr>
              <a:spLocks noChangeShapeType="1"/>
            </p:cNvSpPr>
            <p:nvPr/>
          </p:nvSpPr>
          <p:spPr bwMode="auto">
            <a:xfrm>
              <a:off x="2572" y="3594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" name="Rectangle 4171"/>
            <p:cNvSpPr>
              <a:spLocks noChangeArrowheads="1"/>
            </p:cNvSpPr>
            <p:nvPr/>
          </p:nvSpPr>
          <p:spPr bwMode="auto">
            <a:xfrm>
              <a:off x="2572" y="3594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3" name="Line 4172"/>
            <p:cNvSpPr>
              <a:spLocks noChangeShapeType="1"/>
            </p:cNvSpPr>
            <p:nvPr/>
          </p:nvSpPr>
          <p:spPr bwMode="auto">
            <a:xfrm>
              <a:off x="2572" y="3777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Rectangle 4173"/>
            <p:cNvSpPr>
              <a:spLocks noChangeArrowheads="1"/>
            </p:cNvSpPr>
            <p:nvPr/>
          </p:nvSpPr>
          <p:spPr bwMode="auto">
            <a:xfrm>
              <a:off x="2572" y="3777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5" name="Line 4174"/>
            <p:cNvSpPr>
              <a:spLocks noChangeShapeType="1"/>
            </p:cNvSpPr>
            <p:nvPr/>
          </p:nvSpPr>
          <p:spPr bwMode="auto">
            <a:xfrm>
              <a:off x="2572" y="3960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Rectangle 4175"/>
            <p:cNvSpPr>
              <a:spLocks noChangeArrowheads="1"/>
            </p:cNvSpPr>
            <p:nvPr/>
          </p:nvSpPr>
          <p:spPr bwMode="auto">
            <a:xfrm>
              <a:off x="2572" y="3960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7" name="Line 4176"/>
            <p:cNvSpPr>
              <a:spLocks noChangeShapeType="1"/>
            </p:cNvSpPr>
            <p:nvPr/>
          </p:nvSpPr>
          <p:spPr bwMode="auto">
            <a:xfrm>
              <a:off x="2572" y="4144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8" name="Rectangle 4177"/>
            <p:cNvSpPr>
              <a:spLocks noChangeArrowheads="1"/>
            </p:cNvSpPr>
            <p:nvPr/>
          </p:nvSpPr>
          <p:spPr bwMode="auto">
            <a:xfrm>
              <a:off x="2572" y="4144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110" name="Retângulo 109"/>
          <p:cNvSpPr/>
          <p:nvPr/>
        </p:nvSpPr>
        <p:spPr>
          <a:xfrm>
            <a:off x="371375" y="1189313"/>
            <a:ext cx="3897273" cy="259436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haroni" pitchFamily="2" charset="-79"/>
              </a:rPr>
              <a:t>Apresentação da equipe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637" y="-27384"/>
            <a:ext cx="4318939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Apresentação do Círculo</a:t>
            </a: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630659D2-8C18-C1A9-5980-4A051E5205AE}"/>
              </a:ext>
            </a:extLst>
          </p:cNvPr>
          <p:cNvGrpSpPr/>
          <p:nvPr/>
        </p:nvGrpSpPr>
        <p:grpSpPr>
          <a:xfrm>
            <a:off x="147115" y="1452358"/>
            <a:ext cx="4349588" cy="3097088"/>
            <a:chOff x="147115" y="1452358"/>
            <a:chExt cx="4349588" cy="3097088"/>
          </a:xfrm>
        </p:grpSpPr>
        <p:pic>
          <p:nvPicPr>
            <p:cNvPr id="90" name="Imagem 89" descr="Logotipo, Ícone&#10;&#10;Descrição gerada automaticamente"/>
            <p:cNvPicPr>
              <a:picLocks noChangeAspect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50" y="1452358"/>
              <a:ext cx="3626676" cy="3097088"/>
            </a:xfrm>
            <a:prstGeom prst="rect">
              <a:avLst/>
            </a:prstGeom>
          </p:spPr>
        </p:pic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C0F444DD-F52B-7D26-02CF-74A40D976388}"/>
                </a:ext>
              </a:extLst>
            </p:cNvPr>
            <p:cNvGrpSpPr/>
            <p:nvPr/>
          </p:nvGrpSpPr>
          <p:grpSpPr>
            <a:xfrm>
              <a:off x="147115" y="1489965"/>
              <a:ext cx="4349588" cy="2904418"/>
              <a:chOff x="147115" y="1489965"/>
              <a:chExt cx="4349588" cy="2904418"/>
            </a:xfrm>
          </p:grpSpPr>
          <p:grpSp>
            <p:nvGrpSpPr>
              <p:cNvPr id="45" name="Agrupar 44">
                <a:extLst>
                  <a:ext uri="{FF2B5EF4-FFF2-40B4-BE49-F238E27FC236}">
                    <a16:creationId xmlns:a16="http://schemas.microsoft.com/office/drawing/2014/main" id="{3D9D6211-CDB4-94BD-9EF1-DFBE0679CA73}"/>
                  </a:ext>
                </a:extLst>
              </p:cNvPr>
              <p:cNvGrpSpPr/>
              <p:nvPr/>
            </p:nvGrpSpPr>
            <p:grpSpPr>
              <a:xfrm>
                <a:off x="147115" y="1518595"/>
                <a:ext cx="1225484" cy="1426576"/>
                <a:chOff x="71232" y="2994144"/>
                <a:chExt cx="1225484" cy="1426576"/>
              </a:xfrm>
            </p:grpSpPr>
            <p:sp>
              <p:nvSpPr>
                <p:cNvPr id="23" name="Retângulo: Cantos Arredondados 22"/>
                <p:cNvSpPr/>
                <p:nvPr/>
              </p:nvSpPr>
              <p:spPr>
                <a:xfrm>
                  <a:off x="173035" y="3183382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rgbClr val="92D050">
                    <a:alpha val="4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endParaRPr lang="pt-BR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: Cantos Arredondados 23"/>
                <p:cNvSpPr/>
                <p:nvPr/>
              </p:nvSpPr>
              <p:spPr>
                <a:xfrm>
                  <a:off x="106360" y="3116707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bg1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27" name="CaixaDeTexto 26"/>
                <p:cNvSpPr txBox="1"/>
                <p:nvPr/>
              </p:nvSpPr>
              <p:spPr>
                <a:xfrm>
                  <a:off x="71232" y="3945722"/>
                  <a:ext cx="122027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/>
                    <a:t>Marcela Almeida</a:t>
                  </a:r>
                </a:p>
                <a:p>
                  <a:pPr algn="ctr"/>
                  <a:r>
                    <a:rPr lang="pt-BR" sz="1000" dirty="0"/>
                    <a:t>Líder</a:t>
                  </a:r>
                  <a:r>
                    <a:rPr lang="pt-BR" sz="1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 </a:t>
                  </a:r>
                </a:p>
              </p:txBody>
            </p:sp>
            <p:grpSp>
              <p:nvGrpSpPr>
                <p:cNvPr id="132" name="Agrupar 131"/>
                <p:cNvGrpSpPr/>
                <p:nvPr/>
              </p:nvGrpSpPr>
              <p:grpSpPr>
                <a:xfrm>
                  <a:off x="218230" y="2994144"/>
                  <a:ext cx="1011062" cy="950904"/>
                  <a:chOff x="135291" y="1451084"/>
                  <a:chExt cx="1011062" cy="950904"/>
                </a:xfrm>
              </p:grpSpPr>
              <p:sp>
                <p:nvSpPr>
                  <p:cNvPr id="36" name="Elipse 35"/>
                  <p:cNvSpPr/>
                  <p:nvPr/>
                </p:nvSpPr>
                <p:spPr>
                  <a:xfrm>
                    <a:off x="149936" y="1477612"/>
                    <a:ext cx="921544" cy="924376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pic>
                <p:nvPicPr>
                  <p:cNvPr id="9" name="Imagem 8" descr="Pessoa com cabelo comprido&#10;&#10;Descrição gerada automaticamente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291" y="1451084"/>
                    <a:ext cx="1011062" cy="9415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58F9F39D-0808-6272-6627-DA82C1D3B943}"/>
                  </a:ext>
                </a:extLst>
              </p:cNvPr>
              <p:cNvGrpSpPr/>
              <p:nvPr/>
            </p:nvGrpSpPr>
            <p:grpSpPr>
              <a:xfrm>
                <a:off x="1681584" y="2947034"/>
                <a:ext cx="1242563" cy="1447349"/>
                <a:chOff x="3197413" y="1516913"/>
                <a:chExt cx="1242563" cy="1447349"/>
              </a:xfrm>
            </p:grpSpPr>
            <p:sp>
              <p:nvSpPr>
                <p:cNvPr id="21" name="Retângulo: Cantos Arredondados 20"/>
                <p:cNvSpPr/>
                <p:nvPr/>
              </p:nvSpPr>
              <p:spPr>
                <a:xfrm>
                  <a:off x="3316295" y="1726924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rgbClr val="92D050">
                    <a:alpha val="4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endParaRPr lang="pt-BR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: Cantos Arredondados 15"/>
                <p:cNvSpPr/>
                <p:nvPr/>
              </p:nvSpPr>
              <p:spPr>
                <a:xfrm>
                  <a:off x="3232541" y="1663705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bg1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7" name="CaixaDeTexto 16"/>
                <p:cNvSpPr txBox="1"/>
                <p:nvPr/>
              </p:nvSpPr>
              <p:spPr>
                <a:xfrm>
                  <a:off x="3197413" y="2492720"/>
                  <a:ext cx="122027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/>
                    <a:t>Wesley Galvão</a:t>
                  </a:r>
                </a:p>
                <a:p>
                  <a:pPr algn="ctr"/>
                  <a:r>
                    <a:rPr lang="pt-BR" sz="1000" dirty="0"/>
                    <a:t>Membro</a:t>
                  </a:r>
                  <a:r>
                    <a:rPr lang="pt-BR" sz="1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 </a:t>
                  </a:r>
                </a:p>
              </p:txBody>
            </p:sp>
            <p:grpSp>
              <p:nvGrpSpPr>
                <p:cNvPr id="25" name="Agrupar 24"/>
                <p:cNvGrpSpPr/>
                <p:nvPr/>
              </p:nvGrpSpPr>
              <p:grpSpPr>
                <a:xfrm>
                  <a:off x="3345608" y="1516913"/>
                  <a:ext cx="921544" cy="934441"/>
                  <a:chOff x="341028" y="2927196"/>
                  <a:chExt cx="921544" cy="934441"/>
                </a:xfrm>
              </p:grpSpPr>
              <p:sp>
                <p:nvSpPr>
                  <p:cNvPr id="136" name="Elipse 135"/>
                  <p:cNvSpPr/>
                  <p:nvPr/>
                </p:nvSpPr>
                <p:spPr>
                  <a:xfrm>
                    <a:off x="341028" y="2927196"/>
                    <a:ext cx="921544" cy="924376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pic>
                <p:nvPicPr>
                  <p:cNvPr id="182" name="Imagem 181" descr="Homem sorrindo em fundo branco&#10;&#10;Descrição gerada automaticamente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8246" y="2996362"/>
                    <a:ext cx="860697" cy="86527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C6DECCD5-5926-5A18-19FD-6D9C86EFD7A9}"/>
                  </a:ext>
                </a:extLst>
              </p:cNvPr>
              <p:cNvGrpSpPr/>
              <p:nvPr/>
            </p:nvGrpSpPr>
            <p:grpSpPr>
              <a:xfrm>
                <a:off x="3046447" y="1525465"/>
                <a:ext cx="1450256" cy="1427201"/>
                <a:chOff x="1589182" y="2993519"/>
                <a:chExt cx="1450256" cy="1427201"/>
              </a:xfrm>
            </p:grpSpPr>
            <p:sp>
              <p:nvSpPr>
                <p:cNvPr id="29" name="Retângulo: Cantos Arredondados 28"/>
                <p:cNvSpPr/>
                <p:nvPr/>
              </p:nvSpPr>
              <p:spPr>
                <a:xfrm>
                  <a:off x="1809255" y="3183382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rgbClr val="92D050">
                    <a:alpha val="4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endParaRPr lang="pt-BR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: Cantos Arredondados 29"/>
                <p:cNvSpPr/>
                <p:nvPr/>
              </p:nvSpPr>
              <p:spPr>
                <a:xfrm>
                  <a:off x="1742580" y="3116707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bg1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1" name="CaixaDeTexto 30"/>
                <p:cNvSpPr txBox="1"/>
                <p:nvPr/>
              </p:nvSpPr>
              <p:spPr>
                <a:xfrm>
                  <a:off x="1589182" y="3942708"/>
                  <a:ext cx="1450256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000" b="1" dirty="0"/>
                    <a:t>Christyan Mendonça</a:t>
                  </a:r>
                </a:p>
                <a:p>
                  <a:pPr algn="ctr"/>
                  <a:r>
                    <a:rPr lang="pt-BR" sz="1000" dirty="0"/>
                    <a:t>Apresentador </a:t>
                  </a:r>
                  <a:r>
                    <a:rPr lang="pt-BR" sz="1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 </a:t>
                  </a:r>
                </a:p>
              </p:txBody>
            </p:sp>
            <p:grpSp>
              <p:nvGrpSpPr>
                <p:cNvPr id="26" name="Agrupar 25"/>
                <p:cNvGrpSpPr/>
                <p:nvPr/>
              </p:nvGrpSpPr>
              <p:grpSpPr>
                <a:xfrm>
                  <a:off x="1838186" y="2993519"/>
                  <a:ext cx="981820" cy="967791"/>
                  <a:chOff x="3619403" y="1485140"/>
                  <a:chExt cx="981820" cy="967791"/>
                </a:xfrm>
              </p:grpSpPr>
              <p:sp>
                <p:nvSpPr>
                  <p:cNvPr id="191" name="Elipse 190"/>
                  <p:cNvSpPr/>
                  <p:nvPr/>
                </p:nvSpPr>
                <p:spPr>
                  <a:xfrm>
                    <a:off x="3619403" y="1486818"/>
                    <a:ext cx="921544" cy="924376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pic>
                <p:nvPicPr>
                  <p:cNvPr id="183" name="Imagem 182" descr="Homem sorrindo com óculos de grau&#10;&#10;Descrição gerada automaticamente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40420" y="1485140"/>
                    <a:ext cx="960803" cy="9677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9" name="Agrupar 48">
                <a:extLst>
                  <a:ext uri="{FF2B5EF4-FFF2-40B4-BE49-F238E27FC236}">
                    <a16:creationId xmlns:a16="http://schemas.microsoft.com/office/drawing/2014/main" id="{16689CFC-D026-7455-B0B2-3C34F6B8F05E}"/>
                  </a:ext>
                </a:extLst>
              </p:cNvPr>
              <p:cNvGrpSpPr/>
              <p:nvPr/>
            </p:nvGrpSpPr>
            <p:grpSpPr>
              <a:xfrm>
                <a:off x="166134" y="2980575"/>
                <a:ext cx="1225484" cy="1406995"/>
                <a:chOff x="3211229" y="3018926"/>
                <a:chExt cx="1225484" cy="1406995"/>
              </a:xfrm>
            </p:grpSpPr>
            <p:sp>
              <p:nvSpPr>
                <p:cNvPr id="52" name="Retângulo: Cantos Arredondados 51"/>
                <p:cNvSpPr/>
                <p:nvPr/>
              </p:nvSpPr>
              <p:spPr>
                <a:xfrm>
                  <a:off x="3313032" y="3188583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rgbClr val="92D050">
                    <a:alpha val="4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endParaRPr lang="pt-BR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tângulo: Cantos Arredondados 59"/>
                <p:cNvSpPr/>
                <p:nvPr/>
              </p:nvSpPr>
              <p:spPr>
                <a:xfrm>
                  <a:off x="3246357" y="3121908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bg1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62" name="CaixaDeTexto 61"/>
                <p:cNvSpPr txBox="1"/>
                <p:nvPr/>
              </p:nvSpPr>
              <p:spPr>
                <a:xfrm>
                  <a:off x="3211229" y="3950923"/>
                  <a:ext cx="122027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/>
                    <a:t>Cíntia Pimenta</a:t>
                  </a:r>
                </a:p>
                <a:p>
                  <a:pPr algn="ctr"/>
                  <a:r>
                    <a:rPr lang="pt-BR" sz="1000" dirty="0"/>
                    <a:t>Membro </a:t>
                  </a:r>
                  <a:r>
                    <a:rPr lang="pt-BR" sz="1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 </a:t>
                  </a:r>
                </a:p>
              </p:txBody>
            </p:sp>
            <p:grpSp>
              <p:nvGrpSpPr>
                <p:cNvPr id="40" name="Agrupar 39"/>
                <p:cNvGrpSpPr/>
                <p:nvPr/>
              </p:nvGrpSpPr>
              <p:grpSpPr>
                <a:xfrm>
                  <a:off x="3364757" y="3018926"/>
                  <a:ext cx="971550" cy="959984"/>
                  <a:chOff x="3194823" y="2910164"/>
                  <a:chExt cx="971550" cy="959984"/>
                </a:xfrm>
              </p:grpSpPr>
              <p:sp>
                <p:nvSpPr>
                  <p:cNvPr id="189" name="Elipse 188"/>
                  <p:cNvSpPr/>
                  <p:nvPr/>
                </p:nvSpPr>
                <p:spPr>
                  <a:xfrm>
                    <a:off x="3211920" y="2917770"/>
                    <a:ext cx="921544" cy="924376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pic>
                <p:nvPicPr>
                  <p:cNvPr id="181" name="Imagem 180" descr="Rosto de mulher&#10;&#10;Descrição gerada automaticamente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4823" y="2910164"/>
                    <a:ext cx="971550" cy="95998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5D0BB841-5CE6-C418-FAD4-7D3DBC48F380}"/>
                  </a:ext>
                </a:extLst>
              </p:cNvPr>
              <p:cNvGrpSpPr/>
              <p:nvPr/>
            </p:nvGrpSpPr>
            <p:grpSpPr>
              <a:xfrm>
                <a:off x="1698110" y="1489965"/>
                <a:ext cx="1232117" cy="1457829"/>
                <a:chOff x="1692463" y="1499647"/>
                <a:chExt cx="1232117" cy="1457829"/>
              </a:xfrm>
            </p:grpSpPr>
            <p:sp>
              <p:nvSpPr>
                <p:cNvPr id="19" name="Retângulo: Cantos Arredondados 18"/>
                <p:cNvSpPr/>
                <p:nvPr/>
              </p:nvSpPr>
              <p:spPr>
                <a:xfrm>
                  <a:off x="1800899" y="1720138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rgbClr val="92D050">
                    <a:alpha val="4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endParaRPr lang="pt-BR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: Cantos Arredondados 13"/>
                <p:cNvSpPr/>
                <p:nvPr/>
              </p:nvSpPr>
              <p:spPr>
                <a:xfrm>
                  <a:off x="1727591" y="1654180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bg1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5" name="CaixaDeTexto 14"/>
                <p:cNvSpPr txBox="1"/>
                <p:nvPr/>
              </p:nvSpPr>
              <p:spPr>
                <a:xfrm>
                  <a:off x="1692463" y="2483195"/>
                  <a:ext cx="122027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/>
                    <a:t>Deri Rozário</a:t>
                  </a:r>
                </a:p>
                <a:p>
                  <a:pPr algn="ctr"/>
                  <a:r>
                    <a:rPr lang="pt-BR" sz="1000" dirty="0"/>
                    <a:t>Apresentador</a:t>
                  </a:r>
                  <a:r>
                    <a:rPr lang="pt-BR" sz="1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 </a:t>
                  </a:r>
                </a:p>
              </p:txBody>
            </p:sp>
            <p:sp>
              <p:nvSpPr>
                <p:cNvPr id="140" name="Elipse 139"/>
                <p:cNvSpPr/>
                <p:nvPr/>
              </p:nvSpPr>
              <p:spPr>
                <a:xfrm>
                  <a:off x="1833534" y="1499647"/>
                  <a:ext cx="921544" cy="92437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118" name="Imagem 117" descr="Rosto de homem visto de perto&#10;&#10;Descrição gerada automaticamente com confiança média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1534" y="1549867"/>
                  <a:ext cx="901268" cy="907028"/>
                </a:xfrm>
                <a:prstGeom prst="rect">
                  <a:avLst/>
                </a:prstGeom>
              </p:spPr>
            </p:pic>
          </p:grpSp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4556E798-B710-E693-44D0-3F3A1A993411}"/>
                  </a:ext>
                </a:extLst>
              </p:cNvPr>
              <p:cNvGrpSpPr/>
              <p:nvPr/>
            </p:nvGrpSpPr>
            <p:grpSpPr>
              <a:xfrm>
                <a:off x="3184244" y="2930650"/>
                <a:ext cx="1225484" cy="1451914"/>
                <a:chOff x="76036" y="1513182"/>
                <a:chExt cx="1225484" cy="1451914"/>
              </a:xfrm>
            </p:grpSpPr>
            <p:sp>
              <p:nvSpPr>
                <p:cNvPr id="18" name="Retângulo: Cantos Arredondados 17"/>
                <p:cNvSpPr/>
                <p:nvPr/>
              </p:nvSpPr>
              <p:spPr>
                <a:xfrm>
                  <a:off x="177839" y="1727758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rgbClr val="92D050">
                    <a:alpha val="4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endParaRPr lang="pt-BR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Retângulo: Cantos Arredondados 1032"/>
                <p:cNvSpPr/>
                <p:nvPr/>
              </p:nvSpPr>
              <p:spPr>
                <a:xfrm>
                  <a:off x="111164" y="1661083"/>
                  <a:ext cx="1123681" cy="1237338"/>
                </a:xfrm>
                <a:prstGeom prst="roundRect">
                  <a:avLst>
                    <a:gd name="adj" fmla="val 52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bg1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20" name="Elipse 19"/>
                <p:cNvSpPr/>
                <p:nvPr/>
              </p:nvSpPr>
              <p:spPr>
                <a:xfrm>
                  <a:off x="210088" y="1515398"/>
                  <a:ext cx="921544" cy="92437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28" name="Imagem 27" descr="Homem com óculos de grau&#10;&#10;Descrição gerada automaticamente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92"/>
                <a:stretch>
                  <a:fillRect/>
                </a:stretch>
              </p:blipFill>
              <p:spPr>
                <a:xfrm>
                  <a:off x="323704" y="1513182"/>
                  <a:ext cx="742883" cy="889268"/>
                </a:xfrm>
                <a:custGeom>
                  <a:avLst/>
                  <a:gdLst>
                    <a:gd name="connsiteX0" fmla="*/ 342572 w 742883"/>
                    <a:gd name="connsiteY0" fmla="*/ 0 h 889268"/>
                    <a:gd name="connsiteX1" fmla="*/ 724651 w 742883"/>
                    <a:gd name="connsiteY1" fmla="*/ 203775 h 889268"/>
                    <a:gd name="connsiteX2" fmla="*/ 742883 w 742883"/>
                    <a:gd name="connsiteY2" fmla="*/ 237467 h 889268"/>
                    <a:gd name="connsiteX3" fmla="*/ 742883 w 742883"/>
                    <a:gd name="connsiteY3" fmla="*/ 686909 h 889268"/>
                    <a:gd name="connsiteX4" fmla="*/ 724651 w 742883"/>
                    <a:gd name="connsiteY4" fmla="*/ 720602 h 889268"/>
                    <a:gd name="connsiteX5" fmla="*/ 521925 w 742883"/>
                    <a:gd name="connsiteY5" fmla="*/ 888055 h 889268"/>
                    <a:gd name="connsiteX6" fmla="*/ 518029 w 742883"/>
                    <a:gd name="connsiteY6" fmla="*/ 889268 h 889268"/>
                    <a:gd name="connsiteX7" fmla="*/ 167115 w 742883"/>
                    <a:gd name="connsiteY7" fmla="*/ 889268 h 889268"/>
                    <a:gd name="connsiteX8" fmla="*/ 163219 w 742883"/>
                    <a:gd name="connsiteY8" fmla="*/ 888055 h 889268"/>
                    <a:gd name="connsiteX9" fmla="*/ 16757 w 742883"/>
                    <a:gd name="connsiteY9" fmla="*/ 789004 h 889268"/>
                    <a:gd name="connsiteX10" fmla="*/ 0 w 742883"/>
                    <a:gd name="connsiteY10" fmla="*/ 768632 h 889268"/>
                    <a:gd name="connsiteX11" fmla="*/ 0 w 742883"/>
                    <a:gd name="connsiteY11" fmla="*/ 155744 h 889268"/>
                    <a:gd name="connsiteX12" fmla="*/ 16757 w 742883"/>
                    <a:gd name="connsiteY12" fmla="*/ 135372 h 889268"/>
                    <a:gd name="connsiteX13" fmla="*/ 342572 w 742883"/>
                    <a:gd name="connsiteY13" fmla="*/ 0 h 889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2883" h="889268">
                      <a:moveTo>
                        <a:pt x="342572" y="0"/>
                      </a:moveTo>
                      <a:cubicBezTo>
                        <a:pt x="501620" y="0"/>
                        <a:pt x="641847" y="80832"/>
                        <a:pt x="724651" y="203775"/>
                      </a:cubicBezTo>
                      <a:lnTo>
                        <a:pt x="742883" y="237467"/>
                      </a:lnTo>
                      <a:lnTo>
                        <a:pt x="742883" y="686909"/>
                      </a:lnTo>
                      <a:lnTo>
                        <a:pt x="724651" y="720602"/>
                      </a:lnTo>
                      <a:cubicBezTo>
                        <a:pt x="674969" y="794367"/>
                        <a:pt x="604614" y="852973"/>
                        <a:pt x="521925" y="888055"/>
                      </a:cubicBezTo>
                      <a:lnTo>
                        <a:pt x="518029" y="889268"/>
                      </a:lnTo>
                      <a:lnTo>
                        <a:pt x="167115" y="889268"/>
                      </a:lnTo>
                      <a:lnTo>
                        <a:pt x="163219" y="888055"/>
                      </a:lnTo>
                      <a:cubicBezTo>
                        <a:pt x="108093" y="864667"/>
                        <a:pt x="58449" y="830824"/>
                        <a:pt x="16757" y="789004"/>
                      </a:cubicBezTo>
                      <a:lnTo>
                        <a:pt x="0" y="768632"/>
                      </a:lnTo>
                      <a:lnTo>
                        <a:pt x="0" y="155744"/>
                      </a:lnTo>
                      <a:lnTo>
                        <a:pt x="16757" y="135372"/>
                      </a:lnTo>
                      <a:cubicBezTo>
                        <a:pt x="100141" y="51732"/>
                        <a:pt x="215334" y="0"/>
                        <a:pt x="34257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12" name="CaixaDeTexto 11"/>
                <p:cNvSpPr txBox="1"/>
                <p:nvPr/>
              </p:nvSpPr>
              <p:spPr>
                <a:xfrm>
                  <a:off x="76036" y="2490098"/>
                  <a:ext cx="122027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/>
                    <a:t>Antônio Pinheiro</a:t>
                  </a:r>
                </a:p>
                <a:p>
                  <a:pPr algn="ctr"/>
                  <a:r>
                    <a:rPr lang="pt-BR" sz="1000" dirty="0"/>
                    <a:t>Orientador</a:t>
                  </a:r>
                  <a:r>
                    <a:rPr lang="pt-BR" sz="1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 </a:t>
                  </a:r>
                </a:p>
              </p:txBody>
            </p:sp>
          </p:grpSp>
        </p:grp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E639E1D8-A780-A727-3FFB-DBC3C294FB07}"/>
              </a:ext>
            </a:extLst>
          </p:cNvPr>
          <p:cNvGrpSpPr/>
          <p:nvPr/>
        </p:nvGrpSpPr>
        <p:grpSpPr>
          <a:xfrm>
            <a:off x="0" y="726604"/>
            <a:ext cx="9144000" cy="408198"/>
            <a:chOff x="0" y="726604"/>
            <a:chExt cx="9144000" cy="408198"/>
          </a:xfrm>
        </p:grpSpPr>
        <p:sp>
          <p:nvSpPr>
            <p:cNvPr id="22" name="Retângulo 21"/>
            <p:cNvSpPr/>
            <p:nvPr/>
          </p:nvSpPr>
          <p:spPr>
            <a:xfrm>
              <a:off x="0" y="726604"/>
              <a:ext cx="9144000" cy="40565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>
                  <a:solidFill>
                    <a:prstClr val="white"/>
                  </a:solidFill>
                  <a:latin typeface="Calibri" panose="020F0502020204030204"/>
                  <a:cs typeface="Aharoni" pitchFamily="2" charset="-79"/>
                </a:rPr>
                <a:t>TEMA: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595349" y="734692"/>
              <a:ext cx="7075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REDUÇÃO DE CONSUMO DE ENERGIA NOS EQUIPAMENTOS DE TI</a:t>
              </a:r>
              <a:endParaRPr lang="pt-BR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42558" y="-735494"/>
            <a:ext cx="7384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Redução  de consumo de energia nos equipamento de TI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081" name="CaixaDeTexto 1080"/>
          <p:cNvSpPr txBox="1"/>
          <p:nvPr/>
        </p:nvSpPr>
        <p:spPr>
          <a:xfrm>
            <a:off x="-1050971" y="10565996"/>
            <a:ext cx="6105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Missão da Gestão do Coali: Abastecer materiais para os setores de produção com Segurança e Qualidade nos processos, garantindo o atendimento dos 4t's da operação: peça certa, na quantidade certa, no local certo e na hora certa.</a:t>
            </a:r>
          </a:p>
        </p:txBody>
      </p: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5BC6645A-E53C-689F-09FA-D02A7ADAA25A}"/>
              </a:ext>
            </a:extLst>
          </p:cNvPr>
          <p:cNvGrpSpPr/>
          <p:nvPr/>
        </p:nvGrpSpPr>
        <p:grpSpPr>
          <a:xfrm>
            <a:off x="4381469" y="1371097"/>
            <a:ext cx="4728009" cy="4228476"/>
            <a:chOff x="4381469" y="1371097"/>
            <a:chExt cx="4728009" cy="4228476"/>
          </a:xfrm>
        </p:grpSpPr>
        <p:sp>
          <p:nvSpPr>
            <p:cNvPr id="56" name="Retângulo 55"/>
            <p:cNvSpPr/>
            <p:nvPr/>
          </p:nvSpPr>
          <p:spPr>
            <a:xfrm>
              <a:off x="4544169" y="1496813"/>
              <a:ext cx="4565309" cy="41027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pt-BR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tângulo: Cantos Arredondados 142"/>
            <p:cNvSpPr/>
            <p:nvPr/>
          </p:nvSpPr>
          <p:spPr>
            <a:xfrm>
              <a:off x="4669893" y="4430541"/>
              <a:ext cx="4361235" cy="1099727"/>
            </a:xfrm>
            <a:prstGeom prst="roundRect">
              <a:avLst>
                <a:gd name="adj" fmla="val 389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rgbClr val="002060"/>
                </a:solidFill>
              </a:endParaRPr>
            </a:p>
          </p:txBody>
        </p:sp>
        <p:sp>
          <p:nvSpPr>
            <p:cNvPr id="142" name="Retângulo: Cantos Arredondados 141"/>
            <p:cNvSpPr/>
            <p:nvPr/>
          </p:nvSpPr>
          <p:spPr>
            <a:xfrm>
              <a:off x="4887210" y="3298630"/>
              <a:ext cx="4083700" cy="1071212"/>
            </a:xfrm>
            <a:prstGeom prst="roundRect">
              <a:avLst>
                <a:gd name="adj" fmla="val 389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rgbClr val="002060"/>
                </a:solidFill>
              </a:endParaRPr>
            </a:p>
          </p:txBody>
        </p:sp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445" y="3337959"/>
              <a:ext cx="1937874" cy="9990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3"/>
            <p:cNvPicPr preferRelativeResize="0"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6437" y="4480985"/>
              <a:ext cx="1946626" cy="9953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Agrupar 124"/>
            <p:cNvGrpSpPr/>
            <p:nvPr/>
          </p:nvGrpSpPr>
          <p:grpSpPr>
            <a:xfrm>
              <a:off x="4381469" y="1371097"/>
              <a:ext cx="1705540" cy="2555380"/>
              <a:chOff x="4324311" y="1235478"/>
              <a:chExt cx="1705540" cy="2555380"/>
            </a:xfrm>
          </p:grpSpPr>
          <p:pic>
            <p:nvPicPr>
              <p:cNvPr id="96" name="Imagem 95" descr="Mapa&#10;&#10;Descrição gerada automaticamente"/>
              <p:cNvPicPr>
                <a:picLocks noChangeAspect="1"/>
              </p:cNvPicPr>
              <p:nvPr/>
            </p:nvPicPr>
            <p:blipFill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4311" y="1235478"/>
                <a:ext cx="1705540" cy="2555380"/>
              </a:xfrm>
              <a:prstGeom prst="rect">
                <a:avLst/>
              </a:prstGeom>
            </p:spPr>
          </p:pic>
          <p:pic>
            <p:nvPicPr>
              <p:cNvPr id="97" name="Imagem 9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1588076"/>
                <a:ext cx="749184" cy="488424"/>
              </a:xfrm>
              <a:prstGeom prst="rect">
                <a:avLst/>
              </a:prstGeom>
            </p:spPr>
          </p:pic>
        </p:grpSp>
        <p:pic>
          <p:nvPicPr>
            <p:cNvPr id="98" name="Imagem 97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37266" y="1664979"/>
              <a:ext cx="3903793" cy="1566712"/>
            </a:xfrm>
            <a:prstGeom prst="rect">
              <a:avLst/>
            </a:prstGeom>
          </p:spPr>
        </p:pic>
        <p:pic>
          <p:nvPicPr>
            <p:cNvPr id="99" name="Imagem 98" descr="Forma, Círculo&#10;&#10;Descrição gerada automaticamente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995" y="1882487"/>
              <a:ext cx="139029" cy="139029"/>
            </a:xfrm>
            <a:prstGeom prst="rect">
              <a:avLst/>
            </a:prstGeom>
          </p:spPr>
        </p:pic>
        <p:pic>
          <p:nvPicPr>
            <p:cNvPr id="105" name="Imagem 104" descr="Uma imagem contendo assento, móveis, cadeira, mesa&#10;&#10;Descrição gerada automaticamente"/>
            <p:cNvPicPr>
              <a:picLocks noChangeAspect="1"/>
            </p:cNvPicPr>
            <p:nvPr/>
          </p:nvPicPr>
          <p:blipFill>
            <a:blip r:embed="rId1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662" y="1547721"/>
              <a:ext cx="340861" cy="340861"/>
            </a:xfrm>
            <a:prstGeom prst="rect">
              <a:avLst/>
            </a:prstGeom>
          </p:spPr>
        </p:pic>
        <p:pic>
          <p:nvPicPr>
            <p:cNvPr id="106" name="Imagem 105" descr="Uma imagem contendo assento, móveis, cadeira, mesa&#10;&#10;Descrição gerada automaticamente"/>
            <p:cNvPicPr>
              <a:picLocks noChangeAspect="1"/>
            </p:cNvPicPr>
            <p:nvPr/>
          </p:nvPicPr>
          <p:blipFill>
            <a:blip r:embed="rId1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111" y="1850897"/>
              <a:ext cx="340861" cy="340861"/>
            </a:xfrm>
            <a:prstGeom prst="rect">
              <a:avLst/>
            </a:prstGeom>
          </p:spPr>
        </p:pic>
        <p:pic>
          <p:nvPicPr>
            <p:cNvPr id="107" name="Imagem 106" descr="Uma imagem contendo assento, móveis, cadeira, mesa&#10;&#10;Descrição gerada automaticamente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235" y="1660708"/>
              <a:ext cx="340861" cy="340861"/>
            </a:xfrm>
            <a:prstGeom prst="rect">
              <a:avLst/>
            </a:prstGeom>
          </p:spPr>
        </p:pic>
        <p:pic>
          <p:nvPicPr>
            <p:cNvPr id="108" name="Imagem 107" descr="Uma imagem contendo assento, móveis, cadeira, mesa&#10;&#10;Descrição gerada automaticamente"/>
            <p:cNvPicPr>
              <a:picLocks noChangeAspect="1"/>
            </p:cNvPicPr>
            <p:nvPr/>
          </p:nvPicPr>
          <p:blipFill>
            <a:blip r:embed="rId1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712" y="1527658"/>
              <a:ext cx="309874" cy="309874"/>
            </a:xfrm>
            <a:prstGeom prst="rect">
              <a:avLst/>
            </a:prstGeom>
          </p:spPr>
        </p:pic>
        <p:pic>
          <p:nvPicPr>
            <p:cNvPr id="109" name="Imagem 108" descr="Uma imagem contendo assento, móveis, cadeira, mesa&#10;&#10;Descrição gerada automaticamente"/>
            <p:cNvPicPr>
              <a:picLocks noChangeAspect="1"/>
            </p:cNvPicPr>
            <p:nvPr/>
          </p:nvPicPr>
          <p:blipFill>
            <a:blip r:embed="rId1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2575" y="1572273"/>
              <a:ext cx="340861" cy="340861"/>
            </a:xfrm>
            <a:prstGeom prst="rect">
              <a:avLst/>
            </a:prstGeom>
          </p:spPr>
        </p:pic>
        <p:grpSp>
          <p:nvGrpSpPr>
            <p:cNvPr id="218" name="Agrupar 1076"/>
            <p:cNvGrpSpPr/>
            <p:nvPr/>
          </p:nvGrpSpPr>
          <p:grpSpPr>
            <a:xfrm>
              <a:off x="7803573" y="2197753"/>
              <a:ext cx="1064198" cy="941705"/>
              <a:chOff x="8461057" y="3769696"/>
              <a:chExt cx="995267" cy="852912"/>
            </a:xfrm>
          </p:grpSpPr>
          <p:pic>
            <p:nvPicPr>
              <p:cNvPr id="219" name="Imagem 218" descr="Uma imagem contendo assento, móveis, cadeira, mesa&#10;&#10;Descrição gerada automaticamente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3335" y="3778351"/>
                <a:ext cx="206629" cy="190297"/>
              </a:xfrm>
              <a:prstGeom prst="rect">
                <a:avLst/>
              </a:prstGeom>
            </p:spPr>
          </p:pic>
          <p:sp>
            <p:nvSpPr>
              <p:cNvPr id="220" name="Retângulo: Cantos Arredondados 1060"/>
              <p:cNvSpPr/>
              <p:nvPr/>
            </p:nvSpPr>
            <p:spPr>
              <a:xfrm>
                <a:off x="8538636" y="3769696"/>
                <a:ext cx="352688" cy="181589"/>
              </a:xfrm>
              <a:prstGeom prst="roundRect">
                <a:avLst>
                  <a:gd name="adj" fmla="val 8998"/>
                </a:avLst>
              </a:prstGeom>
              <a:noFill/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DTI</a:t>
                </a:r>
              </a:p>
            </p:txBody>
          </p:sp>
          <p:sp>
            <p:nvSpPr>
              <p:cNvPr id="221" name="Retângulo: Cantos Arredondados 1068"/>
              <p:cNvSpPr/>
              <p:nvPr/>
            </p:nvSpPr>
            <p:spPr>
              <a:xfrm>
                <a:off x="8519648" y="4264636"/>
                <a:ext cx="431888" cy="181589"/>
              </a:xfrm>
              <a:prstGeom prst="roundRect">
                <a:avLst>
                  <a:gd name="adj" fmla="val 8998"/>
                </a:avLst>
              </a:prstGeom>
              <a:noFill/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DCC</a:t>
                </a:r>
              </a:p>
            </p:txBody>
          </p:sp>
          <p:sp>
            <p:nvSpPr>
              <p:cNvPr id="222" name="Retângulo: Cantos Arredondados 1069"/>
              <p:cNvSpPr/>
              <p:nvPr/>
            </p:nvSpPr>
            <p:spPr>
              <a:xfrm>
                <a:off x="8505367" y="4425541"/>
                <a:ext cx="607395" cy="181589"/>
              </a:xfrm>
              <a:prstGeom prst="roundRect">
                <a:avLst>
                  <a:gd name="adj" fmla="val 8998"/>
                </a:avLst>
              </a:prstGeom>
              <a:noFill/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Químico</a:t>
                </a:r>
              </a:p>
            </p:txBody>
          </p:sp>
          <p:pic>
            <p:nvPicPr>
              <p:cNvPr id="223" name="Imagem 222" descr="Uma imagem contendo assento, móveis, cadeira, mesa&#10;&#10;Descrição gerada automaticamente"/>
              <p:cNvPicPr>
                <a:picLocks noChangeAspect="1"/>
              </p:cNvPicPr>
              <p:nvPr/>
            </p:nvPicPr>
            <p:blipFill>
              <a:blip r:embed="rId1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1223" y="4267530"/>
                <a:ext cx="206629" cy="190297"/>
              </a:xfrm>
              <a:prstGeom prst="rect">
                <a:avLst/>
              </a:prstGeom>
            </p:spPr>
          </p:pic>
          <p:pic>
            <p:nvPicPr>
              <p:cNvPr id="224" name="Imagem 223" descr="Uma imagem contendo assento, móveis, cadeira, mesa&#10;&#10;Descrição gerada automaticamente"/>
              <p:cNvPicPr>
                <a:picLocks noChangeAspect="1"/>
              </p:cNvPicPr>
              <p:nvPr/>
            </p:nvPicPr>
            <p:blipFill>
              <a:blip r:embed="rId18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1057" y="4432311"/>
                <a:ext cx="206629" cy="190297"/>
              </a:xfrm>
              <a:prstGeom prst="rect">
                <a:avLst/>
              </a:prstGeom>
            </p:spPr>
          </p:pic>
          <p:pic>
            <p:nvPicPr>
              <p:cNvPr id="225" name="Imagem 224" descr="Uma imagem contendo assento, móveis, cadeira, mesa&#10;&#10;Descrição gerada automaticamente"/>
              <p:cNvPicPr>
                <a:picLocks noChangeAspect="1"/>
              </p:cNvPicPr>
              <p:nvPr/>
            </p:nvPicPr>
            <p:blipFill>
              <a:blip r:embed="rId1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4147" y="4102316"/>
                <a:ext cx="206629" cy="190297"/>
              </a:xfrm>
              <a:prstGeom prst="rect">
                <a:avLst/>
              </a:prstGeom>
            </p:spPr>
          </p:pic>
          <p:sp>
            <p:nvSpPr>
              <p:cNvPr id="226" name="Retângulo: Cantos Arredondados 1073"/>
              <p:cNvSpPr/>
              <p:nvPr/>
            </p:nvSpPr>
            <p:spPr>
              <a:xfrm>
                <a:off x="8509102" y="3995672"/>
                <a:ext cx="947222" cy="181589"/>
              </a:xfrm>
              <a:prstGeom prst="roundRect">
                <a:avLst>
                  <a:gd name="adj" fmla="val 8998"/>
                </a:avLst>
              </a:prstGeom>
              <a:noFill/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Novos Modelos</a:t>
                </a:r>
              </a:p>
              <a:p>
                <a:pPr algn="ctr"/>
                <a:endParaRPr lang="pt-BR" sz="900" b="1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27" name="Imagem 226" descr="Uma imagem contendo assento, móveis, cadeira, mesa&#10;&#10;Descrição gerada automaticamente"/>
              <p:cNvPicPr>
                <a:picLocks noChangeAspect="1"/>
              </p:cNvPicPr>
              <p:nvPr/>
            </p:nvPicPr>
            <p:blipFill>
              <a:blip r:embed="rId18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1224" y="3946700"/>
                <a:ext cx="206629" cy="190297"/>
              </a:xfrm>
              <a:prstGeom prst="rect">
                <a:avLst/>
              </a:prstGeom>
            </p:spPr>
          </p:pic>
          <p:sp>
            <p:nvSpPr>
              <p:cNvPr id="228" name="Retângulo: Cantos Arredondados 1075"/>
              <p:cNvSpPr/>
              <p:nvPr/>
            </p:nvSpPr>
            <p:spPr>
              <a:xfrm>
                <a:off x="8553813" y="4092884"/>
                <a:ext cx="862639" cy="204926"/>
              </a:xfrm>
              <a:prstGeom prst="roundRect">
                <a:avLst>
                  <a:gd name="adj" fmla="val 8998"/>
                </a:avLst>
              </a:prstGeom>
              <a:noFill/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Baixo Giro/ MP</a:t>
                </a:r>
              </a:p>
            </p:txBody>
          </p:sp>
        </p:grpSp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5CB58490-8FBC-07E7-B01E-55DAFB35C6D8}"/>
                </a:ext>
              </a:extLst>
            </p:cNvPr>
            <p:cNvSpPr/>
            <p:nvPr/>
          </p:nvSpPr>
          <p:spPr>
            <a:xfrm>
              <a:off x="6940087" y="3359255"/>
              <a:ext cx="1996706" cy="954343"/>
            </a:xfrm>
            <a:prstGeom prst="roundRect">
              <a:avLst>
                <a:gd name="adj" fmla="val 389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rgbClr val="002060"/>
                </a:solidFill>
              </a:endParaRPr>
            </a:p>
          </p:txBody>
        </p: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0E513E2F-F051-A4AA-8C3A-E3847F556952}"/>
                </a:ext>
              </a:extLst>
            </p:cNvPr>
            <p:cNvGrpSpPr/>
            <p:nvPr/>
          </p:nvGrpSpPr>
          <p:grpSpPr>
            <a:xfrm>
              <a:off x="6978017" y="3459561"/>
              <a:ext cx="1898271" cy="923330"/>
              <a:chOff x="7397710" y="2551839"/>
              <a:chExt cx="1898271" cy="923330"/>
            </a:xfrm>
          </p:grpSpPr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214ED5F3-69A8-8BB6-2FE2-DA9FACC2FE9E}"/>
                  </a:ext>
                </a:extLst>
              </p:cNvPr>
              <p:cNvSpPr/>
              <p:nvPr/>
            </p:nvSpPr>
            <p:spPr>
              <a:xfrm>
                <a:off x="7397710" y="2553138"/>
                <a:ext cx="1898271" cy="767968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endParaRPr lang="pt-BR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27D9A0D2-DB27-0A29-E2F0-9E08381B4571}"/>
                  </a:ext>
                </a:extLst>
              </p:cNvPr>
              <p:cNvSpPr txBox="1"/>
              <p:nvPr/>
            </p:nvSpPr>
            <p:spPr>
              <a:xfrm>
                <a:off x="7410508" y="2551839"/>
                <a:ext cx="18779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900" b="1" dirty="0"/>
                  <a:t>Missão DTI: </a:t>
                </a:r>
                <a:r>
                  <a:rPr lang="pt-BR" sz="900" dirty="0"/>
                  <a:t>Promover soluções de TI para </a:t>
                </a:r>
                <a:r>
                  <a:rPr lang="pt-BR" sz="900" u="sng" dirty="0"/>
                  <a:t>maximizar a eficiência</a:t>
                </a:r>
                <a:r>
                  <a:rPr lang="pt-BR" sz="900" dirty="0"/>
                  <a:t> dos processos e controles da fábrica, </a:t>
                </a:r>
                <a:r>
                  <a:rPr lang="pt-BR" sz="900" u="sng" dirty="0"/>
                  <a:t>aumentando a competitividade </a:t>
                </a:r>
                <a:r>
                  <a:rPr lang="pt-BR" sz="900" dirty="0"/>
                  <a:t>através da redução de custos.</a:t>
                </a:r>
              </a:p>
              <a:p>
                <a:endParaRPr lang="pt-BR" sz="900" dirty="0"/>
              </a:p>
            </p:txBody>
          </p:sp>
        </p:grpSp>
        <p:sp>
          <p:nvSpPr>
            <p:cNvPr id="122" name="Retângulo: Cantos Arredondados 121">
              <a:extLst>
                <a:ext uri="{FF2B5EF4-FFF2-40B4-BE49-F238E27FC236}">
                  <a16:creationId xmlns:a16="http://schemas.microsoft.com/office/drawing/2014/main" id="{BEF08B45-A99A-5B2A-BDF7-1FD0E91B87E9}"/>
                </a:ext>
              </a:extLst>
            </p:cNvPr>
            <p:cNvSpPr/>
            <p:nvPr/>
          </p:nvSpPr>
          <p:spPr>
            <a:xfrm>
              <a:off x="6698847" y="4502772"/>
              <a:ext cx="2266158" cy="954343"/>
            </a:xfrm>
            <a:prstGeom prst="roundRect">
              <a:avLst>
                <a:gd name="adj" fmla="val 389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rgbClr val="002060"/>
                </a:solidFill>
              </a:endParaRPr>
            </a:p>
          </p:txBody>
        </p:sp>
        <p:sp>
          <p:nvSpPr>
            <p:cNvPr id="123" name="Retângulo 122">
              <a:extLst>
                <a:ext uri="{FF2B5EF4-FFF2-40B4-BE49-F238E27FC236}">
                  <a16:creationId xmlns:a16="http://schemas.microsoft.com/office/drawing/2014/main" id="{DB321B67-E850-3731-8FAD-0E15E24A1A36}"/>
                </a:ext>
              </a:extLst>
            </p:cNvPr>
            <p:cNvSpPr/>
            <p:nvPr/>
          </p:nvSpPr>
          <p:spPr>
            <a:xfrm>
              <a:off x="6755105" y="4545340"/>
              <a:ext cx="2164752" cy="898930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B55DF7B5-856C-896F-70D7-860A7E7D64E1}"/>
                </a:ext>
              </a:extLst>
            </p:cNvPr>
            <p:cNvSpPr txBox="1"/>
            <p:nvPr/>
          </p:nvSpPr>
          <p:spPr>
            <a:xfrm>
              <a:off x="6740674" y="4522516"/>
              <a:ext cx="222898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/>
                <a:t>Missão Logística: </a:t>
              </a:r>
              <a:r>
                <a:rPr lang="pt-BR" sz="900" u="sng" dirty="0"/>
                <a:t>Abastecer materiais para os setores de produção com Segurança e Qualidade nos processos</a:t>
              </a:r>
              <a:r>
                <a:rPr lang="pt-BR" sz="900" dirty="0"/>
                <a:t>, garantindo o atendimento dos 4t's da operação: peça certa, na quantidade certa, no local certo e na hora certa.</a:t>
              </a:r>
            </a:p>
            <a:p>
              <a:endParaRPr lang="pt-BR" sz="900" dirty="0"/>
            </a:p>
          </p:txBody>
        </p: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DEEA65AE-9BC1-042C-B391-0F272C027336}"/>
                </a:ext>
              </a:extLst>
            </p:cNvPr>
            <p:cNvGrpSpPr/>
            <p:nvPr/>
          </p:nvGrpSpPr>
          <p:grpSpPr>
            <a:xfrm>
              <a:off x="5499790" y="2421813"/>
              <a:ext cx="796060" cy="752444"/>
              <a:chOff x="5499790" y="2421813"/>
              <a:chExt cx="796060" cy="752444"/>
            </a:xfrm>
          </p:grpSpPr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AD8EBD0E-EEFB-7EDD-D5D0-F6A0CC598911}"/>
                  </a:ext>
                </a:extLst>
              </p:cNvPr>
              <p:cNvSpPr/>
              <p:nvPr/>
            </p:nvSpPr>
            <p:spPr>
              <a:xfrm>
                <a:off x="5499790" y="2421813"/>
                <a:ext cx="796060" cy="75244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4" name="Imagem 103" descr="Moto preta e vermelha&#10;&#10;Descrição gerada automaticamente">
                <a:extLst>
                  <a:ext uri="{FF2B5EF4-FFF2-40B4-BE49-F238E27FC236}">
                    <a16:creationId xmlns:a16="http://schemas.microsoft.com/office/drawing/2014/main" id="{EF16763D-649D-F421-F8A6-2055CBE6C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8753" y="2724365"/>
                <a:ext cx="555965" cy="354928"/>
              </a:xfrm>
              <a:prstGeom prst="rect">
                <a:avLst/>
              </a:prstGeom>
            </p:spPr>
          </p:pic>
          <p:pic>
            <p:nvPicPr>
              <p:cNvPr id="111" name="Imagem 110" descr="Motor de carro&#10;&#10;Descrição gerada automaticamente">
                <a:extLst>
                  <a:ext uri="{FF2B5EF4-FFF2-40B4-BE49-F238E27FC236}">
                    <a16:creationId xmlns:a16="http://schemas.microsoft.com/office/drawing/2014/main" id="{2B22CAE3-9009-9135-E068-B94D34124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9046" y="2708731"/>
                <a:ext cx="297338" cy="247782"/>
              </a:xfrm>
              <a:prstGeom prst="rect">
                <a:avLst/>
              </a:prstGeom>
            </p:spPr>
          </p:pic>
          <p:pic>
            <p:nvPicPr>
              <p:cNvPr id="113" name="Imagem 112" descr="Desenho de uma moto&#10;&#10;Descrição gerada automaticamente">
                <a:extLst>
                  <a:ext uri="{FF2B5EF4-FFF2-40B4-BE49-F238E27FC236}">
                    <a16:creationId xmlns:a16="http://schemas.microsoft.com/office/drawing/2014/main" id="{F04C1CE2-A54E-BF33-8C7C-9688111D0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0565" y="2436365"/>
                <a:ext cx="568375" cy="362851"/>
              </a:xfrm>
              <a:prstGeom prst="rect">
                <a:avLst/>
              </a:prstGeom>
            </p:spPr>
          </p:pic>
        </p:grpSp>
      </p:grp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0938E917-17D9-F872-5EE8-17101A8C1FA6}"/>
              </a:ext>
            </a:extLst>
          </p:cNvPr>
          <p:cNvGrpSpPr/>
          <p:nvPr/>
        </p:nvGrpSpPr>
        <p:grpSpPr>
          <a:xfrm>
            <a:off x="65191" y="4416465"/>
            <a:ext cx="4537924" cy="2406650"/>
            <a:chOff x="65191" y="4416465"/>
            <a:chExt cx="4537924" cy="2406650"/>
          </a:xfrm>
        </p:grpSpPr>
        <p:grpSp>
          <p:nvGrpSpPr>
            <p:cNvPr id="129" name="Agrupar 128">
              <a:extLst>
                <a:ext uri="{FF2B5EF4-FFF2-40B4-BE49-F238E27FC236}">
                  <a16:creationId xmlns:a16="http://schemas.microsoft.com/office/drawing/2014/main" id="{B23CF214-90EB-1DD1-2175-D490D0E8DBFC}"/>
                </a:ext>
              </a:extLst>
            </p:cNvPr>
            <p:cNvGrpSpPr/>
            <p:nvPr/>
          </p:nvGrpSpPr>
          <p:grpSpPr>
            <a:xfrm>
              <a:off x="65191" y="4416465"/>
              <a:ext cx="4438497" cy="2406650"/>
              <a:chOff x="13164" y="4142757"/>
              <a:chExt cx="5096005" cy="2680359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16AF44F7-79C9-A65A-A5C9-C6EA91739547}"/>
                  </a:ext>
                </a:extLst>
              </p:cNvPr>
              <p:cNvSpPr/>
              <p:nvPr/>
            </p:nvSpPr>
            <p:spPr>
              <a:xfrm>
                <a:off x="13164" y="4142757"/>
                <a:ext cx="5070576" cy="268035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pt-BR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Text Box 2">
                <a:extLst>
                  <a:ext uri="{FF2B5EF4-FFF2-40B4-BE49-F238E27FC236}">
                    <a16:creationId xmlns:a16="http://schemas.microsoft.com/office/drawing/2014/main" id="{E6EC7AB0-D520-CBE1-E242-773A5B779E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77203" y="4708314"/>
                <a:ext cx="2531966" cy="958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b="1"/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pt-BR" altLang="en-US" sz="1000" dirty="0"/>
                  <a:t>INSPIRADOS EM THOMAS EDSON, PARA SE CHEGAR A UM RESULTADO DE SUCESSO É PRECISO MUITAS TENTATIVAS ATÉ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pt-BR" altLang="en-US" sz="1000" dirty="0"/>
                  <a:t>ACHAR NA “BOA”.</a:t>
                </a:r>
              </a:p>
            </p:txBody>
          </p:sp>
        </p:grpSp>
        <p:sp>
          <p:nvSpPr>
            <p:cNvPr id="130" name="Caixa de Texto 228">
              <a:extLst>
                <a:ext uri="{FF2B5EF4-FFF2-40B4-BE49-F238E27FC236}">
                  <a16:creationId xmlns:a16="http://schemas.microsoft.com/office/drawing/2014/main" id="{0B34C0BE-1A90-CF26-C4FF-1E7AE64BAA9B}"/>
                </a:ext>
              </a:extLst>
            </p:cNvPr>
            <p:cNvSpPr txBox="1"/>
            <p:nvPr/>
          </p:nvSpPr>
          <p:spPr>
            <a:xfrm>
              <a:off x="2315845" y="6399530"/>
              <a:ext cx="18897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altLang="en-US" sz="16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Nunca desista!</a:t>
              </a:r>
            </a:p>
          </p:txBody>
        </p:sp>
        <p:pic>
          <p:nvPicPr>
            <p:cNvPr id="131" name="Imagem 130" descr="image-removebg-preview (78)">
              <a:extLst>
                <a:ext uri="{FF2B5EF4-FFF2-40B4-BE49-F238E27FC236}">
                  <a16:creationId xmlns:a16="http://schemas.microsoft.com/office/drawing/2014/main" id="{3D78F9A9-4BA0-29DB-B61F-B4EF24BC7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940175" y="6069330"/>
              <a:ext cx="662940" cy="662940"/>
            </a:xfrm>
            <a:prstGeom prst="rect">
              <a:avLst/>
            </a:prstGeom>
          </p:spPr>
        </p:pic>
        <p:pic>
          <p:nvPicPr>
            <p:cNvPr id="133" name="Picture 2" descr="FRATERLUZ: Fracasso ou Sucesso: O Exemplo de Thomas Edson">
              <a:extLst>
                <a:ext uri="{FF2B5EF4-FFF2-40B4-BE49-F238E27FC236}">
                  <a16:creationId xmlns:a16="http://schemas.microsoft.com/office/drawing/2014/main" id="{7E0A462C-2101-2530-E9FA-5DFCDB7B9B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51" y="4851763"/>
              <a:ext cx="2148093" cy="14790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85A5A036-B0A7-0F1A-83DB-A5143F530038}"/>
              </a:ext>
            </a:extLst>
          </p:cNvPr>
          <p:cNvSpPr/>
          <p:nvPr/>
        </p:nvSpPr>
        <p:spPr>
          <a:xfrm>
            <a:off x="384075" y="4484035"/>
            <a:ext cx="3897273" cy="259436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haroni" pitchFamily="2" charset="-79"/>
              </a:rPr>
              <a:t>Origem do nome do Círculo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7D56AAF-F0AD-9295-CC21-2D8715A32889}"/>
              </a:ext>
            </a:extLst>
          </p:cNvPr>
          <p:cNvSpPr txBox="1"/>
          <p:nvPr/>
        </p:nvSpPr>
        <p:spPr>
          <a:xfrm>
            <a:off x="5102744" y="1388047"/>
            <a:ext cx="2318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HDA - Moto Honda da Amazônia Ltda </a:t>
            </a:r>
          </a:p>
        </p:txBody>
      </p:sp>
    </p:spTree>
    <p:extLst>
      <p:ext uri="{BB962C8B-B14F-4D97-AF65-F5344CB8AC3E}">
        <p14:creationId xmlns:p14="http://schemas.microsoft.com/office/powerpoint/2010/main" val="371028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10" grpId="0" animBg="1"/>
      <p:bldP spid="137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97D8DCDB-A876-886D-6967-EDD4919A182B}"/>
              </a:ext>
            </a:extLst>
          </p:cNvPr>
          <p:cNvSpPr/>
          <p:nvPr/>
        </p:nvSpPr>
        <p:spPr>
          <a:xfrm>
            <a:off x="129704" y="6455534"/>
            <a:ext cx="6467074" cy="33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Aharoni" pitchFamily="2" charset="-79"/>
            </a:endParaRPr>
          </a:p>
        </p:txBody>
      </p: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15842"/>
              </p:ext>
            </p:extLst>
          </p:nvPr>
        </p:nvGraphicFramePr>
        <p:xfrm>
          <a:off x="827584" y="778359"/>
          <a:ext cx="8278323" cy="5588922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719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ATIVIDADES</a:t>
                      </a:r>
                      <a:endParaRPr kumimoji="0" lang="pt-B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RESP</a:t>
                      </a:r>
                      <a:r>
                        <a:rPr kumimoji="0" lang="pt-B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.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2024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90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JAN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FEV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MAR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ABR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MAI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JUL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AGO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SET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OUT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NOV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DEZ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FORMAÇÃO DO CÍRCULO</a:t>
                      </a:r>
                      <a:endParaRPr kumimoji="0" lang="pt-B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Cintia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ORIGEM DO NOME</a:t>
                      </a:r>
                      <a:endParaRPr kumimoji="0" lang="pt-B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Wesley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CRONOGRAMA DE ATIVIDADES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Christyan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MOTIVO DA ESCOLHA DO TEMA</a:t>
                      </a: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Equipe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ANÁLISE DA SITUAÇÃO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Deri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ANÁLISE DAS CAUSAS</a:t>
                      </a: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Cintia 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OBJETIVOS E METAS</a:t>
                      </a: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Equipe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SOLUÇÕES PROPOSTAS</a:t>
                      </a: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Deri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VIABILIDADE DA IMPLANTAÇÃO</a:t>
                      </a: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Marcela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ANALISE DOS RESULTADOS</a:t>
                      </a: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Christyan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FREIO CONTRA RETROCESSO</a:t>
                      </a: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Wesley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TRABALHOS FUTUROS</a:t>
                      </a: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Marcela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APRESENTAÇÕES</a:t>
                      </a: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Christyan / Deri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7" name="Retângulo Arredondado 39">
            <a:extLst>
              <a:ext uri="{FF2B5EF4-FFF2-40B4-BE49-F238E27FC236}">
                <a16:creationId xmlns:a16="http://schemas.microsoft.com/office/drawing/2014/main" id="{A91367DA-780E-40C7-A8CA-A6B2DE22C039}"/>
              </a:ext>
            </a:extLst>
          </p:cNvPr>
          <p:cNvSpPr/>
          <p:nvPr/>
        </p:nvSpPr>
        <p:spPr>
          <a:xfrm>
            <a:off x="4584421" y="1335948"/>
            <a:ext cx="476223" cy="5012064"/>
          </a:xfrm>
          <a:prstGeom prst="roundRect">
            <a:avLst>
              <a:gd name="adj" fmla="val 666"/>
            </a:avLst>
          </a:prstGeom>
          <a:solidFill>
            <a:srgbClr val="7030A0">
              <a:alpha val="22000"/>
            </a:srgbClr>
          </a:solidFill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/>
          <p:nvPr/>
        </p:nvSpPr>
        <p:spPr>
          <a:xfrm>
            <a:off x="11637" y="-27384"/>
            <a:ext cx="467204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Cronograma de Atividades</a:t>
            </a:r>
          </a:p>
        </p:txBody>
      </p:sp>
      <p:sp>
        <p:nvSpPr>
          <p:cNvPr id="39" name="Oval 468" descr="Mármore verde"/>
          <p:cNvSpPr>
            <a:spLocks noChangeArrowheads="1"/>
          </p:cNvSpPr>
          <p:nvPr/>
        </p:nvSpPr>
        <p:spPr bwMode="auto">
          <a:xfrm>
            <a:off x="3224440" y="1399584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0" name="Oval 468" descr="Mármore verde"/>
          <p:cNvSpPr>
            <a:spLocks noChangeArrowheads="1"/>
          </p:cNvSpPr>
          <p:nvPr/>
        </p:nvSpPr>
        <p:spPr bwMode="auto">
          <a:xfrm>
            <a:off x="3223647" y="1797417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1" name="Oval 468" descr="Mármore verde"/>
          <p:cNvSpPr>
            <a:spLocks noChangeArrowheads="1"/>
          </p:cNvSpPr>
          <p:nvPr/>
        </p:nvSpPr>
        <p:spPr bwMode="auto">
          <a:xfrm>
            <a:off x="3224440" y="2176074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2" name="Oval 468" descr="Mármore verde"/>
          <p:cNvSpPr>
            <a:spLocks noChangeArrowheads="1"/>
          </p:cNvSpPr>
          <p:nvPr/>
        </p:nvSpPr>
        <p:spPr bwMode="auto">
          <a:xfrm>
            <a:off x="4235050" y="2977056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3" name="Oval 468" descr="Mármore verde"/>
          <p:cNvSpPr>
            <a:spLocks noChangeArrowheads="1"/>
          </p:cNvSpPr>
          <p:nvPr/>
        </p:nvSpPr>
        <p:spPr bwMode="auto">
          <a:xfrm>
            <a:off x="4234102" y="3349975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4" name="Oval 468" descr="Mármore verde"/>
          <p:cNvSpPr>
            <a:spLocks noChangeArrowheads="1"/>
          </p:cNvSpPr>
          <p:nvPr/>
        </p:nvSpPr>
        <p:spPr bwMode="auto">
          <a:xfrm>
            <a:off x="4237901" y="2578558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6" name="Oval 468" descr="Mármore verde"/>
          <p:cNvSpPr>
            <a:spLocks noChangeArrowheads="1"/>
          </p:cNvSpPr>
          <p:nvPr/>
        </p:nvSpPr>
        <p:spPr bwMode="auto">
          <a:xfrm>
            <a:off x="5244481" y="4855983"/>
            <a:ext cx="197313" cy="2159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48" name="Oval 468" descr="Mármore verde"/>
          <p:cNvSpPr>
            <a:spLocks noChangeArrowheads="1"/>
          </p:cNvSpPr>
          <p:nvPr/>
        </p:nvSpPr>
        <p:spPr bwMode="auto">
          <a:xfrm>
            <a:off x="5249768" y="5253183"/>
            <a:ext cx="197313" cy="2159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49" name="Oval 468" descr="Mármore verde"/>
          <p:cNvSpPr>
            <a:spLocks noChangeArrowheads="1"/>
          </p:cNvSpPr>
          <p:nvPr/>
        </p:nvSpPr>
        <p:spPr bwMode="auto">
          <a:xfrm>
            <a:off x="5253508" y="5655311"/>
            <a:ext cx="197313" cy="2159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50" name="Oval 468" descr="Mármore verde"/>
          <p:cNvSpPr>
            <a:spLocks noChangeArrowheads="1"/>
          </p:cNvSpPr>
          <p:nvPr/>
        </p:nvSpPr>
        <p:spPr bwMode="auto">
          <a:xfrm>
            <a:off x="4774657" y="6029417"/>
            <a:ext cx="197313" cy="215900"/>
          </a:xfrm>
          <a:prstGeom prst="ellipse">
            <a:avLst/>
          </a:prstGeom>
          <a:solidFill>
            <a:srgbClr val="0070C0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52" name="Oval 468" descr="Mármore verde"/>
          <p:cNvSpPr>
            <a:spLocks noChangeArrowheads="1"/>
          </p:cNvSpPr>
          <p:nvPr/>
        </p:nvSpPr>
        <p:spPr bwMode="auto">
          <a:xfrm>
            <a:off x="6232800" y="6029417"/>
            <a:ext cx="197313" cy="2159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53" name="Oval 468" descr="Mármore verde"/>
          <p:cNvSpPr>
            <a:spLocks noChangeArrowheads="1"/>
          </p:cNvSpPr>
          <p:nvPr/>
        </p:nvSpPr>
        <p:spPr bwMode="auto">
          <a:xfrm>
            <a:off x="6730017" y="6029417"/>
            <a:ext cx="197313" cy="2159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55" name="Oval 468" descr="Mármore verde"/>
          <p:cNvSpPr>
            <a:spLocks noChangeArrowheads="1"/>
          </p:cNvSpPr>
          <p:nvPr/>
        </p:nvSpPr>
        <p:spPr bwMode="auto">
          <a:xfrm>
            <a:off x="5719627" y="6029417"/>
            <a:ext cx="197313" cy="2159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69" name="Oval 468" descr="Mármore verde"/>
          <p:cNvSpPr>
            <a:spLocks noChangeArrowheads="1"/>
          </p:cNvSpPr>
          <p:nvPr/>
        </p:nvSpPr>
        <p:spPr bwMode="auto">
          <a:xfrm>
            <a:off x="7192404" y="6029417"/>
            <a:ext cx="197313" cy="2159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70" name="Oval 468" descr="Mármore verde"/>
          <p:cNvSpPr>
            <a:spLocks noChangeArrowheads="1"/>
          </p:cNvSpPr>
          <p:nvPr/>
        </p:nvSpPr>
        <p:spPr bwMode="auto">
          <a:xfrm>
            <a:off x="3772203" y="2578558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71" name="Conector reto 70"/>
          <p:cNvCxnSpPr>
            <a:stCxn id="70" idx="6"/>
            <a:endCxn id="44" idx="2"/>
          </p:cNvCxnSpPr>
          <p:nvPr/>
        </p:nvCxnSpPr>
        <p:spPr>
          <a:xfrm>
            <a:off x="3969516" y="2686508"/>
            <a:ext cx="26838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468" descr="Mármore verde"/>
          <p:cNvSpPr>
            <a:spLocks noChangeArrowheads="1"/>
          </p:cNvSpPr>
          <p:nvPr/>
        </p:nvSpPr>
        <p:spPr bwMode="auto">
          <a:xfrm>
            <a:off x="4226490" y="6029417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cxnSp>
        <p:nvCxnSpPr>
          <p:cNvPr id="4" name="Conector de Seta Reta 3"/>
          <p:cNvCxnSpPr>
            <a:cxnSpLocks/>
            <a:endCxn id="36" idx="0"/>
          </p:cNvCxnSpPr>
          <p:nvPr/>
        </p:nvCxnSpPr>
        <p:spPr>
          <a:xfrm>
            <a:off x="4325147" y="5904376"/>
            <a:ext cx="0" cy="125041"/>
          </a:xfrm>
          <a:prstGeom prst="straightConnector1">
            <a:avLst/>
          </a:prstGeom>
          <a:ln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468" descr="Mármore verde"/>
          <p:cNvSpPr>
            <a:spLocks noChangeArrowheads="1"/>
          </p:cNvSpPr>
          <p:nvPr/>
        </p:nvSpPr>
        <p:spPr bwMode="auto">
          <a:xfrm>
            <a:off x="4234102" y="3722894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A80E09E-1C5A-474A-A42D-8CEF5A70E966}"/>
              </a:ext>
            </a:extLst>
          </p:cNvPr>
          <p:cNvCxnSpPr>
            <a:cxnSpLocks/>
            <a:stCxn id="51" idx="2"/>
            <a:endCxn id="50" idx="0"/>
          </p:cNvCxnSpPr>
          <p:nvPr/>
        </p:nvCxnSpPr>
        <p:spPr>
          <a:xfrm>
            <a:off x="4870746" y="5661446"/>
            <a:ext cx="2568" cy="367971"/>
          </a:xfrm>
          <a:prstGeom prst="straightConnector1">
            <a:avLst/>
          </a:prstGeom>
          <a:ln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CE06984-EF98-4F4A-B22C-A8122C6116A3}"/>
              </a:ext>
            </a:extLst>
          </p:cNvPr>
          <p:cNvSpPr txBox="1"/>
          <p:nvPr/>
        </p:nvSpPr>
        <p:spPr>
          <a:xfrm>
            <a:off x="7122230" y="5676209"/>
            <a:ext cx="111719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Convenção HSA</a:t>
            </a:r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74C8EAEF-CDCB-45AC-8520-D06623DB1FE6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7291061" y="5934029"/>
            <a:ext cx="0" cy="95388"/>
          </a:xfrm>
          <a:prstGeom prst="straightConnector1">
            <a:avLst/>
          </a:prstGeom>
          <a:ln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468" descr="Mármore verde">
            <a:extLst>
              <a:ext uri="{FF2B5EF4-FFF2-40B4-BE49-F238E27FC236}">
                <a16:creationId xmlns:a16="http://schemas.microsoft.com/office/drawing/2014/main" id="{AFCFE990-CD85-46BD-9C7D-647E9BF5C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985" y="4103371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79" name="Oval 468" descr="Mármore verde">
            <a:extLst>
              <a:ext uri="{FF2B5EF4-FFF2-40B4-BE49-F238E27FC236}">
                <a16:creationId xmlns:a16="http://schemas.microsoft.com/office/drawing/2014/main" id="{02254E1E-9067-46DD-82CF-295776E59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985" y="4508287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11750" y="5642766"/>
            <a:ext cx="1252359" cy="2616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1ª Classificatória</a:t>
            </a:r>
          </a:p>
        </p:txBody>
      </p:sp>
      <p:sp>
        <p:nvSpPr>
          <p:cNvPr id="67" name="Retângulo Arredondado 765">
            <a:extLst>
              <a:ext uri="{FF2B5EF4-FFF2-40B4-BE49-F238E27FC236}">
                <a16:creationId xmlns:a16="http://schemas.microsoft.com/office/drawing/2014/main" id="{4F8C60F8-C47E-4754-98EB-DB56ADD0623C}"/>
              </a:ext>
            </a:extLst>
          </p:cNvPr>
          <p:cNvSpPr/>
          <p:nvPr/>
        </p:nvSpPr>
        <p:spPr>
          <a:xfrm>
            <a:off x="20942" y="4451086"/>
            <a:ext cx="767195" cy="718004"/>
          </a:xfrm>
          <a:prstGeom prst="roundRect">
            <a:avLst>
              <a:gd name="adj" fmla="val 6173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/>
              <a:t>C</a:t>
            </a:r>
          </a:p>
        </p:txBody>
      </p:sp>
      <p:sp>
        <p:nvSpPr>
          <p:cNvPr id="68" name="Retângulo Arredondado 766">
            <a:extLst>
              <a:ext uri="{FF2B5EF4-FFF2-40B4-BE49-F238E27FC236}">
                <a16:creationId xmlns:a16="http://schemas.microsoft.com/office/drawing/2014/main" id="{E87A2F5B-0939-42C1-ADD8-49CB6D5A536A}"/>
              </a:ext>
            </a:extLst>
          </p:cNvPr>
          <p:cNvSpPr/>
          <p:nvPr/>
        </p:nvSpPr>
        <p:spPr>
          <a:xfrm>
            <a:off x="17741" y="5204015"/>
            <a:ext cx="767195" cy="1117599"/>
          </a:xfrm>
          <a:prstGeom prst="roundRect">
            <a:avLst>
              <a:gd name="adj" fmla="val 6173"/>
            </a:avLst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solidFill>
                  <a:schemeClr val="bg1">
                    <a:lumMod val="95000"/>
                  </a:schemeClr>
                </a:solidFill>
              </a:rPr>
              <a:t>A</a:t>
            </a:r>
          </a:p>
        </p:txBody>
      </p:sp>
      <p:sp>
        <p:nvSpPr>
          <p:cNvPr id="77" name="Retângulo Arredondado 763">
            <a:extLst>
              <a:ext uri="{FF2B5EF4-FFF2-40B4-BE49-F238E27FC236}">
                <a16:creationId xmlns:a16="http://schemas.microsoft.com/office/drawing/2014/main" id="{3FFB8757-7A56-411B-8719-D534EF208B30}"/>
              </a:ext>
            </a:extLst>
          </p:cNvPr>
          <p:cNvSpPr/>
          <p:nvPr/>
        </p:nvSpPr>
        <p:spPr>
          <a:xfrm>
            <a:off x="13558" y="1335948"/>
            <a:ext cx="767195" cy="2381266"/>
          </a:xfrm>
          <a:prstGeom prst="roundRect">
            <a:avLst>
              <a:gd name="adj" fmla="val 6173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/>
              <a:t>P</a:t>
            </a:r>
          </a:p>
        </p:txBody>
      </p:sp>
      <p:sp>
        <p:nvSpPr>
          <p:cNvPr id="81" name="Retângulo Arredondado 764">
            <a:extLst>
              <a:ext uri="{FF2B5EF4-FFF2-40B4-BE49-F238E27FC236}">
                <a16:creationId xmlns:a16="http://schemas.microsoft.com/office/drawing/2014/main" id="{71E73924-41E6-4AA0-86E4-09DA4781910E}"/>
              </a:ext>
            </a:extLst>
          </p:cNvPr>
          <p:cNvSpPr/>
          <p:nvPr/>
        </p:nvSpPr>
        <p:spPr>
          <a:xfrm>
            <a:off x="13558" y="3750324"/>
            <a:ext cx="767195" cy="662187"/>
          </a:xfrm>
          <a:prstGeom prst="roundRect">
            <a:avLst>
              <a:gd name="adj" fmla="val 6173"/>
            </a:avLst>
          </a:prstGeom>
          <a:solidFill>
            <a:srgbClr val="FF339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/>
              <a:t>D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AA61539-D7BD-4B72-846B-5D23407568B2}"/>
              </a:ext>
            </a:extLst>
          </p:cNvPr>
          <p:cNvSpPr txBox="1"/>
          <p:nvPr/>
        </p:nvSpPr>
        <p:spPr>
          <a:xfrm>
            <a:off x="4294248" y="5399836"/>
            <a:ext cx="1152995" cy="2616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2ª Classificatória</a:t>
            </a:r>
          </a:p>
        </p:txBody>
      </p:sp>
      <p:sp>
        <p:nvSpPr>
          <p:cNvPr id="54" name="Oval 468" descr="Mármore verde">
            <a:extLst>
              <a:ext uri="{FF2B5EF4-FFF2-40B4-BE49-F238E27FC236}">
                <a16:creationId xmlns:a16="http://schemas.microsoft.com/office/drawing/2014/main" id="{FF10CC15-604A-4934-B2B2-EAC6A5D57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116" y="6029417"/>
            <a:ext cx="197313" cy="2159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108BA711-9E4F-48CB-B268-D3F1DDB30A6F}"/>
              </a:ext>
            </a:extLst>
          </p:cNvPr>
          <p:cNvSpPr txBox="1"/>
          <p:nvPr/>
        </p:nvSpPr>
        <p:spPr>
          <a:xfrm>
            <a:off x="5513153" y="5625573"/>
            <a:ext cx="1191928" cy="2616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3ª Classificatória</a:t>
            </a: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43148C5E-E21E-4A4F-AA1F-AFE4D7A09CD8}"/>
              </a:ext>
            </a:extLst>
          </p:cNvPr>
          <p:cNvCxnSpPr>
            <a:cxnSpLocks/>
            <a:endCxn id="54" idx="6"/>
          </p:cNvCxnSpPr>
          <p:nvPr/>
        </p:nvCxnSpPr>
        <p:spPr>
          <a:xfrm flipH="1">
            <a:off x="5452429" y="5882774"/>
            <a:ext cx="154680" cy="254593"/>
          </a:xfrm>
          <a:prstGeom prst="straightConnector1">
            <a:avLst/>
          </a:prstGeom>
          <a:ln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EBD8B1A-A803-1C74-F5ED-50E23BE5B805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5452429" y="6137367"/>
            <a:ext cx="26719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468" descr="Mármore verde">
            <a:extLst>
              <a:ext uri="{FF2B5EF4-FFF2-40B4-BE49-F238E27FC236}">
                <a16:creationId xmlns:a16="http://schemas.microsoft.com/office/drawing/2014/main" id="{D31447CF-7557-3DAE-AA96-37E29BF3A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660" y="2578558"/>
            <a:ext cx="197313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33D6225-6A59-F258-EB35-1B988A3451F2}"/>
              </a:ext>
            </a:extLst>
          </p:cNvPr>
          <p:cNvCxnSpPr>
            <a:cxnSpLocks/>
            <a:stCxn id="17" idx="6"/>
            <a:endCxn id="70" idx="2"/>
          </p:cNvCxnSpPr>
          <p:nvPr/>
        </p:nvCxnSpPr>
        <p:spPr>
          <a:xfrm>
            <a:off x="3438973" y="2686508"/>
            <a:ext cx="33323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468" descr="Mármore verde">
            <a:extLst>
              <a:ext uri="{FF2B5EF4-FFF2-40B4-BE49-F238E27FC236}">
                <a16:creationId xmlns:a16="http://schemas.microsoft.com/office/drawing/2014/main" id="{524570DD-710A-01B4-81DA-6AB6D0F1C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655" y="2981707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1AAA513-E5E9-0E42-6ACC-A779364BAF84}"/>
              </a:ext>
            </a:extLst>
          </p:cNvPr>
          <p:cNvCxnSpPr>
            <a:cxnSpLocks/>
            <a:stCxn id="20" idx="6"/>
            <a:endCxn id="42" idx="2"/>
          </p:cNvCxnSpPr>
          <p:nvPr/>
        </p:nvCxnSpPr>
        <p:spPr>
          <a:xfrm flipV="1">
            <a:off x="3973968" y="3085006"/>
            <a:ext cx="261082" cy="465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68" descr="Mármore verde">
            <a:extLst>
              <a:ext uri="{FF2B5EF4-FFF2-40B4-BE49-F238E27FC236}">
                <a16:creationId xmlns:a16="http://schemas.microsoft.com/office/drawing/2014/main" id="{CBA415F6-7B9E-8310-81F3-5A1DBB23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203" y="3351783"/>
            <a:ext cx="197313" cy="215900"/>
          </a:xfrm>
          <a:prstGeom prst="ellipse">
            <a:avLst/>
          </a:prstGeom>
          <a:solidFill>
            <a:srgbClr val="33CC33"/>
          </a:solidFill>
          <a:ln w="9525">
            <a:solidFill>
              <a:srgbClr val="00206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315BA21-7130-E2CC-8941-A016F88C7124}"/>
              </a:ext>
            </a:extLst>
          </p:cNvPr>
          <p:cNvCxnSpPr>
            <a:cxnSpLocks/>
            <a:stCxn id="23" idx="6"/>
            <a:endCxn id="43" idx="2"/>
          </p:cNvCxnSpPr>
          <p:nvPr/>
        </p:nvCxnSpPr>
        <p:spPr>
          <a:xfrm flipV="1">
            <a:off x="3969516" y="3457925"/>
            <a:ext cx="264586" cy="180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855A33-CDD7-5C71-1A09-C10361C595F8}"/>
              </a:ext>
            </a:extLst>
          </p:cNvPr>
          <p:cNvSpPr txBox="1"/>
          <p:nvPr/>
        </p:nvSpPr>
        <p:spPr>
          <a:xfrm>
            <a:off x="6075572" y="5217735"/>
            <a:ext cx="1167841" cy="2616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dirty="0" err="1">
                <a:solidFill>
                  <a:prstClr val="black"/>
                </a:solidFill>
                <a:latin typeface="Calibri"/>
              </a:rPr>
              <a:t>Semi-Final</a:t>
            </a:r>
            <a:r>
              <a:rPr lang="pt-BR" sz="1100" b="1" dirty="0">
                <a:solidFill>
                  <a:prstClr val="black"/>
                </a:solidFill>
                <a:latin typeface="Calibri"/>
              </a:rPr>
              <a:t> /Final</a:t>
            </a: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3545F0F-5A74-C77B-EC5D-FD1584C5F6AD}"/>
              </a:ext>
            </a:extLst>
          </p:cNvPr>
          <p:cNvCxnSpPr>
            <a:cxnSpLocks/>
            <a:stCxn id="53" idx="2"/>
            <a:endCxn id="52" idx="6"/>
          </p:cNvCxnSpPr>
          <p:nvPr/>
        </p:nvCxnSpPr>
        <p:spPr>
          <a:xfrm flipH="1">
            <a:off x="6430113" y="6137367"/>
            <a:ext cx="299904" cy="0"/>
          </a:xfrm>
          <a:prstGeom prst="straightConnector1">
            <a:avLst/>
          </a:prstGeom>
          <a:ln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C652111-05D9-138E-EAF0-16A4297059C9}"/>
              </a:ext>
            </a:extLst>
          </p:cNvPr>
          <p:cNvCxnSpPr>
            <a:cxnSpLocks/>
            <a:endCxn id="53" idx="6"/>
          </p:cNvCxnSpPr>
          <p:nvPr/>
        </p:nvCxnSpPr>
        <p:spPr>
          <a:xfrm flipH="1">
            <a:off x="6927330" y="5481547"/>
            <a:ext cx="14529" cy="655820"/>
          </a:xfrm>
          <a:prstGeom prst="straightConnector1">
            <a:avLst/>
          </a:prstGeom>
          <a:ln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162776DE-27AD-0202-C266-095528AC1E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4813" y="5227746"/>
            <a:ext cx="1671897" cy="2162142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09A59D-C50F-8095-2148-20CB02AF9F94}"/>
              </a:ext>
            </a:extLst>
          </p:cNvPr>
          <p:cNvGrpSpPr/>
          <p:nvPr/>
        </p:nvGrpSpPr>
        <p:grpSpPr>
          <a:xfrm>
            <a:off x="55126" y="6410532"/>
            <a:ext cx="6467074" cy="378857"/>
            <a:chOff x="55126" y="6978857"/>
            <a:chExt cx="6467074" cy="378857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57DF59C2-CD0E-6CD9-92EB-89FF589FAA9E}"/>
                </a:ext>
              </a:extLst>
            </p:cNvPr>
            <p:cNvSpPr/>
            <p:nvPr/>
          </p:nvSpPr>
          <p:spPr>
            <a:xfrm>
              <a:off x="55126" y="6992787"/>
              <a:ext cx="6467074" cy="33380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haroni" pitchFamily="2" charset="-79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D02E7084-8EC5-F729-1F0D-8A9D12A1A16E}"/>
                </a:ext>
              </a:extLst>
            </p:cNvPr>
            <p:cNvSpPr txBox="1"/>
            <p:nvPr/>
          </p:nvSpPr>
          <p:spPr>
            <a:xfrm>
              <a:off x="132681" y="7025065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LEGENDA: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3E43C1D-122D-5AFA-98F5-00DAC37A2B40}"/>
                </a:ext>
              </a:extLst>
            </p:cNvPr>
            <p:cNvSpPr txBox="1"/>
            <p:nvPr/>
          </p:nvSpPr>
          <p:spPr>
            <a:xfrm>
              <a:off x="1190983" y="698838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ealizado</a:t>
              </a:r>
            </a:p>
          </p:txBody>
        </p:sp>
        <p:sp>
          <p:nvSpPr>
            <p:cNvPr id="12" name="Oval 468" descr="Mármore verde">
              <a:extLst>
                <a:ext uri="{FF2B5EF4-FFF2-40B4-BE49-F238E27FC236}">
                  <a16:creationId xmlns:a16="http://schemas.microsoft.com/office/drawing/2014/main" id="{01DF110A-533C-5E95-9120-BC3427961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3441" y="7047506"/>
              <a:ext cx="215900" cy="2159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206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3B51769-0D74-2CEB-B4D9-F3335F67A9D9}"/>
                </a:ext>
              </a:extLst>
            </p:cNvPr>
            <p:cNvSpPr txBox="1"/>
            <p:nvPr/>
          </p:nvSpPr>
          <p:spPr>
            <a:xfrm>
              <a:off x="4089883" y="6978857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lanejado</a:t>
              </a:r>
            </a:p>
          </p:txBody>
        </p:sp>
        <p:sp>
          <p:nvSpPr>
            <p:cNvPr id="14" name="Oval 468" descr="Mármore verde">
              <a:extLst>
                <a:ext uri="{FF2B5EF4-FFF2-40B4-BE49-F238E27FC236}">
                  <a16:creationId xmlns:a16="http://schemas.microsoft.com/office/drawing/2014/main" id="{34C992A4-3114-8D74-8977-DE61AB0C2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48" y="7047506"/>
              <a:ext cx="215900" cy="215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206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438E572-B776-C25A-E5C0-10B5A64932F1}"/>
                </a:ext>
              </a:extLst>
            </p:cNvPr>
            <p:cNvSpPr txBox="1"/>
            <p:nvPr/>
          </p:nvSpPr>
          <p:spPr>
            <a:xfrm>
              <a:off x="5366440" y="6978857"/>
              <a:ext cx="802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traso</a:t>
              </a:r>
            </a:p>
          </p:txBody>
        </p:sp>
        <p:sp>
          <p:nvSpPr>
            <p:cNvPr id="19" name="Oval 468" descr="Mármore verde">
              <a:extLst>
                <a:ext uri="{FF2B5EF4-FFF2-40B4-BE49-F238E27FC236}">
                  <a16:creationId xmlns:a16="http://schemas.microsoft.com/office/drawing/2014/main" id="{B35B9386-0CEC-F8BB-60CD-65C08032F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5894" y="7047506"/>
              <a:ext cx="215900" cy="215900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rgbClr val="00206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8542B1C-F2BD-31A4-19A2-3D216090CC3B}"/>
                </a:ext>
              </a:extLst>
            </p:cNvPr>
            <p:cNvSpPr txBox="1"/>
            <p:nvPr/>
          </p:nvSpPr>
          <p:spPr>
            <a:xfrm>
              <a:off x="2478962" y="6988382"/>
              <a:ext cx="139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 </a:t>
              </a:r>
              <a:r>
                <a: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ndamento</a:t>
              </a:r>
            </a:p>
          </p:txBody>
        </p:sp>
        <p:sp>
          <p:nvSpPr>
            <p:cNvPr id="25" name="Oval 468" descr="Mármore verde">
              <a:extLst>
                <a:ext uri="{FF2B5EF4-FFF2-40B4-BE49-F238E27FC236}">
                  <a16:creationId xmlns:a16="http://schemas.microsoft.com/office/drawing/2014/main" id="{D8150D44-0C64-CCD8-3AE6-6DE7A5464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459" y="7047506"/>
              <a:ext cx="215900" cy="215900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rgbClr val="002060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5E0188C-BFC1-8128-E34D-3201A7C6006F}"/>
              </a:ext>
            </a:extLst>
          </p:cNvPr>
          <p:cNvGrpSpPr/>
          <p:nvPr/>
        </p:nvGrpSpPr>
        <p:grpSpPr>
          <a:xfrm>
            <a:off x="-147632" y="433667"/>
            <a:ext cx="1081485" cy="1117599"/>
            <a:chOff x="6190323" y="2051373"/>
            <a:chExt cx="863229" cy="905464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A4E577B4-A37B-6EC2-6B24-EA1C0A54D0CD}"/>
                </a:ext>
              </a:extLst>
            </p:cNvPr>
            <p:cNvSpPr/>
            <p:nvPr/>
          </p:nvSpPr>
          <p:spPr>
            <a:xfrm>
              <a:off x="6253608" y="2128024"/>
              <a:ext cx="750620" cy="767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 descr="Uma imagem contendo Logotipo&#10;&#10;Descrição gerada automaticamente">
              <a:extLst>
                <a:ext uri="{FF2B5EF4-FFF2-40B4-BE49-F238E27FC236}">
                  <a16:creationId xmlns:a16="http://schemas.microsoft.com/office/drawing/2014/main" id="{A18FAE5B-9953-F625-8D2E-6A56093AF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5" r="23045"/>
            <a:stretch/>
          </p:blipFill>
          <p:spPr>
            <a:xfrm>
              <a:off x="6190323" y="2051373"/>
              <a:ext cx="863229" cy="905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8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"/>
                            </p:stCondLst>
                            <p:childTnLst>
                              <p:par>
                                <p:cTn id="1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69" grpId="0" animBg="1"/>
      <p:bldP spid="70" grpId="0" animBg="1"/>
      <p:bldP spid="36" grpId="0" animBg="1"/>
      <p:bldP spid="72" grpId="0" animBg="1"/>
      <p:bldP spid="74" grpId="0" animBg="1"/>
      <p:bldP spid="76" grpId="0" animBg="1"/>
      <p:bldP spid="79" grpId="0" animBg="1"/>
      <p:bldP spid="2" grpId="0" animBg="1"/>
      <p:bldP spid="67" grpId="0" animBg="1"/>
      <p:bldP spid="68" grpId="0" animBg="1"/>
      <p:bldP spid="77" grpId="0" animBg="1"/>
      <p:bldP spid="81" grpId="0" animBg="1"/>
      <p:bldP spid="51" grpId="0" animBg="1"/>
      <p:bldP spid="54" grpId="0" animBg="1"/>
      <p:bldP spid="82" grpId="0" animBg="1"/>
      <p:bldP spid="17" grpId="0" animBg="1"/>
      <p:bldP spid="20" grpId="0" animBg="1"/>
      <p:bldP spid="2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9" descr="GREEN-IT-3">
            <a:extLst>
              <a:ext uri="{FF2B5EF4-FFF2-40B4-BE49-F238E27FC236}">
                <a16:creationId xmlns:a16="http://schemas.microsoft.com/office/drawing/2014/main" id="{EB37598A-7F02-449A-9EE8-E5FAF7B3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7" y="5838541"/>
            <a:ext cx="1201916" cy="75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1" descr="greennetworkcable">
            <a:extLst>
              <a:ext uri="{FF2B5EF4-FFF2-40B4-BE49-F238E27FC236}">
                <a16:creationId xmlns:a16="http://schemas.microsoft.com/office/drawing/2014/main" id="{A3C24BF1-9811-49C7-8B80-AEFFD0FF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0" y="4953945"/>
            <a:ext cx="1916381" cy="8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 rot="1166511">
            <a:off x="153065" y="1850787"/>
            <a:ext cx="8856759" cy="4602549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858677" y="2067698"/>
            <a:ext cx="381062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marR="0" lvl="0" indent="-180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ahoma" pitchFamily="34" charset="0"/>
            </a:endParaRPr>
          </a:p>
        </p:txBody>
      </p:sp>
      <p:sp>
        <p:nvSpPr>
          <p:cNvPr id="5" name="角丸四角形 57"/>
          <p:cNvSpPr/>
          <p:nvPr/>
        </p:nvSpPr>
        <p:spPr bwMode="auto">
          <a:xfrm>
            <a:off x="734884" y="1556792"/>
            <a:ext cx="3773927" cy="43279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CENÁRIO MUNDIAL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6180B2A-1072-450E-AF3B-9B4CA84CDAB1}"/>
              </a:ext>
            </a:extLst>
          </p:cNvPr>
          <p:cNvSpPr txBox="1"/>
          <p:nvPr/>
        </p:nvSpPr>
        <p:spPr>
          <a:xfrm>
            <a:off x="1860978" y="2604921"/>
            <a:ext cx="4687460" cy="215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lvl="0" indent="-180000" defTabSz="914400">
              <a:buFont typeface="Wingdings" pitchFamily="2" charset="2"/>
              <a:buChar char="§"/>
              <a:defRPr/>
            </a:pPr>
            <a:endParaRPr kumimoji="0" lang="pt-B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ahoma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FAAFDE4-1390-48A7-AB11-E9F2C8916E57}"/>
              </a:ext>
            </a:extLst>
          </p:cNvPr>
          <p:cNvSpPr txBox="1"/>
          <p:nvPr/>
        </p:nvSpPr>
        <p:spPr>
          <a:xfrm>
            <a:off x="1547664" y="2046194"/>
            <a:ext cx="523476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lvl="0" indent="-180000" defTabSz="914400">
              <a:buFont typeface="Wingdings" pitchFamily="2" charset="2"/>
              <a:buChar char="§"/>
              <a:defRPr/>
            </a:pPr>
            <a:r>
              <a:rPr lang="pt-BR" sz="1100">
                <a:solidFill>
                  <a:prstClr val="black"/>
                </a:solidFill>
              </a:rPr>
              <a:t>Poluição provocada pelas indústrias, meios de transporte, sociedade;</a:t>
            </a:r>
          </a:p>
          <a:p>
            <a:pPr marL="180000" indent="-180000" defTabSz="914400">
              <a:buFont typeface="Wingdings" pitchFamily="2" charset="2"/>
              <a:buChar char="§"/>
              <a:defRPr/>
            </a:pPr>
            <a:r>
              <a:rPr lang="pt-BR" sz="1100">
                <a:solidFill>
                  <a:prstClr val="black"/>
                </a:solidFill>
              </a:rPr>
              <a:t>Adoção de padrões de produção e consumo sustentável;</a:t>
            </a:r>
          </a:p>
          <a:p>
            <a:pPr marL="180000" indent="-180000" defTabSz="914400">
              <a:buFont typeface="Wingdings" pitchFamily="2" charset="2"/>
              <a:buChar char="§"/>
              <a:defRPr/>
            </a:pPr>
            <a:r>
              <a:rPr lang="pt-BR" sz="1100">
                <a:solidFill>
                  <a:prstClr val="black"/>
                </a:solidFill>
              </a:rPr>
              <a:t>Criação de Tratados Internacionais (Estocolmo 91, Rio 92, Kyoto 97...) </a:t>
            </a:r>
            <a:endParaRPr lang="pt-BR" sz="90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 rot="1166511">
            <a:off x="1528875" y="3041094"/>
            <a:ext cx="7259062" cy="32629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角丸四角形 57"/>
          <p:cNvSpPr/>
          <p:nvPr/>
        </p:nvSpPr>
        <p:spPr bwMode="auto">
          <a:xfrm>
            <a:off x="2123728" y="2780928"/>
            <a:ext cx="3349080" cy="43279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HONDA MUNDIAL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627784" y="3215131"/>
            <a:ext cx="521084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Projetos Mundiais Honda:</a:t>
            </a:r>
          </a:p>
          <a:p>
            <a:pPr marL="180000" lvl="0" indent="-180000" defTabSz="914400">
              <a:buFont typeface="Wingdings" pitchFamily="2" charset="2"/>
              <a:buChar char="§"/>
              <a:defRPr/>
            </a:pPr>
            <a:r>
              <a:rPr kumimoji="0" lang="pt-BR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Blue </a:t>
            </a:r>
            <a:r>
              <a:rPr kumimoji="0" lang="pt-BR" sz="11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Skies</a:t>
            </a:r>
            <a:r>
              <a:rPr kumimoji="0" lang="pt-BR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For </a:t>
            </a:r>
            <a:r>
              <a:rPr kumimoji="0" lang="pt-BR" sz="11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Our</a:t>
            </a:r>
            <a:r>
              <a:rPr kumimoji="0" lang="pt-BR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  <a:r>
              <a:rPr kumimoji="0" lang="pt-BR" sz="11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Children</a:t>
            </a:r>
            <a:r>
              <a:rPr lang="pt-BR" sz="1100">
                <a:solidFill>
                  <a:prstClr val="black"/>
                </a:solidFill>
                <a:latin typeface="+mj-lt"/>
              </a:rPr>
              <a:t> </a:t>
            </a:r>
          </a:p>
          <a:p>
            <a:pPr marL="180000" lvl="0" indent="-180000" defTabSz="914400">
              <a:buFont typeface="Wingdings" pitchFamily="2" charset="2"/>
              <a:buChar char="§"/>
              <a:defRPr/>
            </a:pP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Honda’s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Green Path (Reduzir impacto ambientais em todas as áreas</a:t>
            </a:r>
            <a:r>
              <a:rPr lang="pt-BR" sz="1100">
                <a:solidFill>
                  <a:prstClr val="black"/>
                </a:solidFill>
                <a:latin typeface="+mj-lt"/>
              </a:rPr>
              <a:t>)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</a:p>
          <a:p>
            <a:pPr marL="180000" indent="-180000" defTabSz="914400">
              <a:buFont typeface="Wingdings" pitchFamily="2" charset="2"/>
              <a:buChar char="§"/>
              <a:defRPr/>
            </a:pP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Renewable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  <a:r>
              <a:rPr lang="pt-BR" sz="1100">
                <a:solidFill>
                  <a:prstClr val="black"/>
                </a:solidFill>
                <a:latin typeface="+mj-lt"/>
              </a:rPr>
              <a:t>Energy (P</a:t>
            </a:r>
            <a:r>
              <a:rPr lang="pt-BR" sz="1100">
                <a:latin typeface="+mj-lt"/>
              </a:rPr>
              <a:t>rojetos de energia renovável em toda a nossa empresa).</a:t>
            </a:r>
            <a:endParaRPr lang="pt-BR" sz="110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3" name="Elipse 12"/>
          <p:cNvSpPr/>
          <p:nvPr/>
        </p:nvSpPr>
        <p:spPr>
          <a:xfrm rot="1166511">
            <a:off x="3862170" y="4601655"/>
            <a:ext cx="4543295" cy="172068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9834394" y="4160406"/>
            <a:ext cx="346450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Produzir</a:t>
            </a:r>
            <a:r>
              <a:rPr kumimoji="0" lang="en-US" sz="11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com </a:t>
            </a:r>
            <a:r>
              <a:rPr kumimoji="0" lang="en-US" sz="11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menor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impacto</a:t>
            </a:r>
            <a:r>
              <a:rPr kumimoji="0" lang="en-US" sz="1100" b="0" i="0" u="sng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sng" strike="noStrike" kern="1200" cap="none" spc="0" normalizeH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ambiental</a:t>
            </a:r>
            <a:r>
              <a:rPr kumimoji="0" lang="en-US" sz="11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;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Tahoma" pitchFamily="34" charset="0"/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Parque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Eólico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de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Xangri-lá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;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Programa de Educação Ambiental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;</a:t>
            </a:r>
            <a:endParaRPr lang="pt-BR" sz="1100">
              <a:solidFill>
                <a:prstClr val="black"/>
              </a:solidFill>
              <a:latin typeface="Calibri"/>
              <a:cs typeface="Tahoma" pitchFamily="34" charset="0"/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Redução</a:t>
            </a:r>
            <a:r>
              <a:rPr kumimoji="0" lang="pt-BR" sz="1100" b="0" i="0" u="sng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de resíduos</a:t>
            </a:r>
            <a:r>
              <a:rPr kumimoji="0" lang="pt-BR" sz="11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, energéticos e VOC.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Tahoma" pitchFamily="34" charset="0"/>
            </a:endParaRPr>
          </a:p>
        </p:txBody>
      </p:sp>
      <p:sp>
        <p:nvSpPr>
          <p:cNvPr id="15" name="角丸四角形 57"/>
          <p:cNvSpPr/>
          <p:nvPr/>
        </p:nvSpPr>
        <p:spPr bwMode="auto">
          <a:xfrm>
            <a:off x="3912470" y="4064193"/>
            <a:ext cx="2555609" cy="39344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HONDA HSA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Motivo da Escolha do Tema</a:t>
            </a:r>
          </a:p>
        </p:txBody>
      </p:sp>
      <p:pic>
        <p:nvPicPr>
          <p:cNvPr id="27" name="Imagem 2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96" y="3977768"/>
            <a:ext cx="851400" cy="11880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4" name="Imagem 2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972951"/>
            <a:ext cx="703636" cy="9936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11580"/>
            <a:ext cx="702189" cy="92431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DAC9D77C-A50E-4832-B536-67AC4A9A4F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63" t="10096" r="13611" b="22503"/>
          <a:stretch/>
        </p:blipFill>
        <p:spPr>
          <a:xfrm>
            <a:off x="1499266" y="4074378"/>
            <a:ext cx="1177195" cy="7097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C2A8EC9-EE37-46FF-9246-256DB77F76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05" t="31269" r="53766" b="18586"/>
          <a:stretch/>
        </p:blipFill>
        <p:spPr>
          <a:xfrm>
            <a:off x="2197497" y="4854741"/>
            <a:ext cx="517561" cy="484300"/>
          </a:xfrm>
          <a:prstGeom prst="rect">
            <a:avLst/>
          </a:prstGeom>
          <a:ln>
            <a:noFill/>
          </a:ln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131" y="3268366"/>
            <a:ext cx="805541" cy="76570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8" y="3017584"/>
            <a:ext cx="702189" cy="90433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5" y="3796338"/>
            <a:ext cx="702189" cy="100081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9" y="2200942"/>
            <a:ext cx="702189" cy="904335"/>
          </a:xfrm>
          <a:prstGeom prst="rect">
            <a:avLst/>
          </a:prstGeom>
        </p:spPr>
      </p:pic>
      <p:grpSp>
        <p:nvGrpSpPr>
          <p:cNvPr id="36" name="Agrupar 35"/>
          <p:cNvGrpSpPr/>
          <p:nvPr/>
        </p:nvGrpSpPr>
        <p:grpSpPr>
          <a:xfrm>
            <a:off x="7426005" y="4527555"/>
            <a:ext cx="1818728" cy="2193446"/>
            <a:chOff x="7814423" y="5675628"/>
            <a:chExt cx="1078058" cy="1148083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35"/>
            <a:stretch/>
          </p:blipFill>
          <p:spPr>
            <a:xfrm>
              <a:off x="7814423" y="5675628"/>
              <a:ext cx="1078058" cy="1148083"/>
            </a:xfrm>
            <a:prstGeom prst="rect">
              <a:avLst/>
            </a:prstGeom>
          </p:spPr>
        </p:pic>
        <p:sp>
          <p:nvSpPr>
            <p:cNvPr id="11" name="Corda 10"/>
            <p:cNvSpPr/>
            <p:nvPr/>
          </p:nvSpPr>
          <p:spPr>
            <a:xfrm rot="7200000">
              <a:off x="8584626" y="5797727"/>
              <a:ext cx="215176" cy="262032"/>
            </a:xfrm>
            <a:prstGeom prst="chord">
              <a:avLst>
                <a:gd name="adj1" fmla="val 3524813"/>
                <a:gd name="adj2" fmla="val 16200000"/>
              </a:avLst>
            </a:prstGeom>
            <a:solidFill>
              <a:srgbClr val="4CA927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rda 11"/>
            <p:cNvSpPr/>
            <p:nvPr/>
          </p:nvSpPr>
          <p:spPr>
            <a:xfrm rot="959090">
              <a:off x="8430704" y="5878549"/>
              <a:ext cx="266762" cy="51172"/>
            </a:xfrm>
            <a:prstGeom prst="chord">
              <a:avLst/>
            </a:prstGeom>
            <a:solidFill>
              <a:srgbClr val="4CA927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002" y="524791"/>
            <a:ext cx="2036908" cy="2036908"/>
          </a:xfrm>
          <a:prstGeom prst="rect">
            <a:avLst/>
          </a:prstGeom>
        </p:spPr>
      </p:pic>
      <p:sp>
        <p:nvSpPr>
          <p:cNvPr id="42" name="Text Box 33">
            <a:extLst>
              <a:ext uri="{FF2B5EF4-FFF2-40B4-BE49-F238E27FC236}">
                <a16:creationId xmlns:a16="http://schemas.microsoft.com/office/drawing/2014/main" id="{D9F15569-03D3-44B8-B22B-FA95E2EE5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93" y="5898480"/>
            <a:ext cx="2046138" cy="8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000" b="1">
                <a:latin typeface="+mj-lt"/>
              </a:rPr>
              <a:t>HÁ UMA TENDÊNCIA MUNDIAL </a:t>
            </a:r>
            <a:r>
              <a:rPr lang="pt-BR" sz="1000">
                <a:latin typeface="+mj-lt"/>
              </a:rPr>
              <a:t>VOLTADA PARA REDUÇÃO DOS IMPACTOS DOS RECURSOS TECNOLÓGICOS NO MEIO AMBIENTE</a:t>
            </a:r>
            <a:r>
              <a:rPr lang="pt-BR" sz="1000"/>
              <a:t>.                        </a:t>
            </a:r>
          </a:p>
        </p:txBody>
      </p:sp>
      <p:sp>
        <p:nvSpPr>
          <p:cNvPr id="44" name="Retângulo de cantos arredondados 38">
            <a:extLst>
              <a:ext uri="{FF2B5EF4-FFF2-40B4-BE49-F238E27FC236}">
                <a16:creationId xmlns:a16="http://schemas.microsoft.com/office/drawing/2014/main" id="{9E906DE7-D238-4C9B-A783-4FD48BD57A2B}"/>
              </a:ext>
            </a:extLst>
          </p:cNvPr>
          <p:cNvSpPr/>
          <p:nvPr/>
        </p:nvSpPr>
        <p:spPr>
          <a:xfrm>
            <a:off x="226726" y="5832825"/>
            <a:ext cx="2842589" cy="8904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CCBA998-A9AE-4F95-BEB3-F59DE45B8671}"/>
              </a:ext>
            </a:extLst>
          </p:cNvPr>
          <p:cNvSpPr/>
          <p:nvPr/>
        </p:nvSpPr>
        <p:spPr>
          <a:xfrm>
            <a:off x="1821876" y="6455783"/>
            <a:ext cx="85792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400" b="1">
                <a:ln w="17780" cmpd="sng">
                  <a:solidFill>
                    <a:srgbClr val="CCFF66"/>
                  </a:solidFill>
                  <a:prstDash val="solid"/>
                  <a:miter lim="800000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rPr>
              <a:t>TI VERDE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002EA1-9643-4540-92C8-5E8F0651BC4A}"/>
              </a:ext>
            </a:extLst>
          </p:cNvPr>
          <p:cNvSpPr/>
          <p:nvPr/>
        </p:nvSpPr>
        <p:spPr>
          <a:xfrm>
            <a:off x="382942" y="5679836"/>
            <a:ext cx="1162783" cy="1435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ÁREA DE TI 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80F6C8D-B63D-4849-8561-EE11CA0BC830}"/>
              </a:ext>
            </a:extLst>
          </p:cNvPr>
          <p:cNvGrpSpPr/>
          <p:nvPr/>
        </p:nvGrpSpPr>
        <p:grpSpPr>
          <a:xfrm>
            <a:off x="310896" y="840985"/>
            <a:ext cx="7919720" cy="907683"/>
            <a:chOff x="832104" y="840985"/>
            <a:chExt cx="7919720" cy="907683"/>
          </a:xfrm>
        </p:grpSpPr>
        <p:sp>
          <p:nvSpPr>
            <p:cNvPr id="34" name="Retângulo 33"/>
            <p:cNvSpPr/>
            <p:nvPr/>
          </p:nvSpPr>
          <p:spPr>
            <a:xfrm>
              <a:off x="832104" y="840985"/>
              <a:ext cx="7778636" cy="5939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PREOCUPAÇÃO DO MUNDO COM O MEIO AMBIENTE</a:t>
              </a: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2DA3A7B6-88D9-4338-BED0-C9C29D039F15}"/>
                </a:ext>
              </a:extLst>
            </p:cNvPr>
            <p:cNvSpPr/>
            <p:nvPr/>
          </p:nvSpPr>
          <p:spPr>
            <a:xfrm rot="9164888">
              <a:off x="8271885" y="1243026"/>
              <a:ext cx="479939" cy="505642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5" name="Imagem 74">
            <a:extLst>
              <a:ext uri="{FF2B5EF4-FFF2-40B4-BE49-F238E27FC236}">
                <a16:creationId xmlns:a16="http://schemas.microsoft.com/office/drawing/2014/main" id="{208A21C8-9B8C-492D-9081-3FD0124CA8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50320" y="4491845"/>
            <a:ext cx="3441884" cy="1182932"/>
          </a:xfrm>
          <a:prstGeom prst="rect">
            <a:avLst/>
          </a:prstGeom>
        </p:spPr>
      </p:pic>
      <p:sp>
        <p:nvSpPr>
          <p:cNvPr id="76" name="CaixaDeTexto 75">
            <a:extLst>
              <a:ext uri="{FF2B5EF4-FFF2-40B4-BE49-F238E27FC236}">
                <a16:creationId xmlns:a16="http://schemas.microsoft.com/office/drawing/2014/main" id="{336E0DC5-6AED-4F38-9D5D-6AEA2AD25E7F}"/>
              </a:ext>
            </a:extLst>
          </p:cNvPr>
          <p:cNvSpPr txBox="1"/>
          <p:nvPr/>
        </p:nvSpPr>
        <p:spPr>
          <a:xfrm>
            <a:off x="9576811" y="5165768"/>
            <a:ext cx="3834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O grupo fez um levantamento da estratégia de sustentabilidade da Honda e observou: Conceito Green </a:t>
            </a:r>
            <a:r>
              <a:rPr lang="pt-BR" sz="1200" b="1" err="1"/>
              <a:t>Factory</a:t>
            </a:r>
            <a:r>
              <a:rPr lang="pt-BR" sz="1200" b="1"/>
              <a:t> e Green Office engajando os colaboradores no uso racional de recursos a eficiência energética redução das emissões atmosféricas, entre outras.</a:t>
            </a:r>
          </a:p>
        </p:txBody>
      </p:sp>
      <p:sp>
        <p:nvSpPr>
          <p:cNvPr id="78" name="Retângulo Arredondado 29">
            <a:extLst>
              <a:ext uri="{FF2B5EF4-FFF2-40B4-BE49-F238E27FC236}">
                <a16:creationId xmlns:a16="http://schemas.microsoft.com/office/drawing/2014/main" id="{6EA20824-51CF-4D5B-824C-B3D151B32CDA}"/>
              </a:ext>
            </a:extLst>
          </p:cNvPr>
          <p:cNvSpPr/>
          <p:nvPr/>
        </p:nvSpPr>
        <p:spPr>
          <a:xfrm>
            <a:off x="5609718" y="4568722"/>
            <a:ext cx="2488100" cy="20767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>
                <a:solidFill>
                  <a:schemeClr val="tx1"/>
                </a:solidFill>
              </a:rPr>
              <a:t>Estratégia de Sustentabilidade</a:t>
            </a:r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C1D91DAC-B1C7-48E1-947E-A3091ECD406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709" y="-152962"/>
            <a:ext cx="1308050" cy="130805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D6241C-A3F8-4A30-A125-C445D3D284B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12873" y="2852737"/>
            <a:ext cx="2019300" cy="1152525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3A5A6FA9-8D10-4A27-9FF8-A6C8F8189E0F}"/>
              </a:ext>
            </a:extLst>
          </p:cNvPr>
          <p:cNvSpPr txBox="1"/>
          <p:nvPr/>
        </p:nvSpPr>
        <p:spPr>
          <a:xfrm>
            <a:off x="5793116" y="5364160"/>
            <a:ext cx="16678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/>
              <a:t>Fonte: Relatório de Sustentabilidade Honda		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2C5BE236-A099-41C7-A599-48FF5098498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767" y="1199704"/>
            <a:ext cx="1198992" cy="1452653"/>
          </a:xfrm>
          <a:prstGeom prst="rect">
            <a:avLst/>
          </a:prstGeom>
        </p:spPr>
      </p:pic>
      <p:pic>
        <p:nvPicPr>
          <p:cNvPr id="17" name="Imagem 1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040E307-9866-CD73-2B35-3B608DAC6E7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22" y="1632169"/>
            <a:ext cx="1195882" cy="1703010"/>
          </a:xfrm>
          <a:prstGeom prst="rect">
            <a:avLst/>
          </a:prstGeom>
        </p:spPr>
      </p:pic>
      <p:grpSp>
        <p:nvGrpSpPr>
          <p:cNvPr id="46" name="Agrupar 45">
            <a:extLst>
              <a:ext uri="{FF2B5EF4-FFF2-40B4-BE49-F238E27FC236}">
                <a16:creationId xmlns:a16="http://schemas.microsoft.com/office/drawing/2014/main" id="{402CA193-15AF-4FEA-A14D-7D4D37EB87EE}"/>
              </a:ext>
            </a:extLst>
          </p:cNvPr>
          <p:cNvGrpSpPr/>
          <p:nvPr/>
        </p:nvGrpSpPr>
        <p:grpSpPr>
          <a:xfrm>
            <a:off x="4660149" y="5761240"/>
            <a:ext cx="1600148" cy="732649"/>
            <a:chOff x="4707774" y="5761240"/>
            <a:chExt cx="1600148" cy="732649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43602FE-61C7-53C1-5DDE-369F547A7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6371" t="71938"/>
            <a:stretch/>
          </p:blipFill>
          <p:spPr>
            <a:xfrm>
              <a:off x="4712193" y="5917148"/>
              <a:ext cx="1595729" cy="576741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C74BB627-BD34-4619-C37B-C3069DFB4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t="8180" r="84872" b="13963"/>
            <a:stretch/>
          </p:blipFill>
          <p:spPr>
            <a:xfrm rot="5400000">
              <a:off x="5404510" y="5064504"/>
              <a:ext cx="206676" cy="1600148"/>
            </a:xfrm>
            <a:prstGeom prst="rect">
              <a:avLst/>
            </a:prstGeom>
          </p:spPr>
        </p:pic>
      </p:grpSp>
      <p:pic>
        <p:nvPicPr>
          <p:cNvPr id="50" name="Imagem 49">
            <a:extLst>
              <a:ext uri="{FF2B5EF4-FFF2-40B4-BE49-F238E27FC236}">
                <a16:creationId xmlns:a16="http://schemas.microsoft.com/office/drawing/2014/main" id="{95DD9E7F-0FC0-EF89-C56D-03BDA670BE5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58954" y="5470101"/>
            <a:ext cx="2434711" cy="145623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5666CD1-A2BC-FDA3-9C95-EDFF1BDAB029}"/>
              </a:ext>
            </a:extLst>
          </p:cNvPr>
          <p:cNvSpPr/>
          <p:nvPr/>
        </p:nvSpPr>
        <p:spPr>
          <a:xfrm>
            <a:off x="4674864" y="6044062"/>
            <a:ext cx="1595729" cy="2229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50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1" grpId="0"/>
      <p:bldP spid="7" grpId="0" animBg="1"/>
      <p:bldP spid="9" grpId="0" animBg="1"/>
      <p:bldP spid="8" grpId="0"/>
      <p:bldP spid="13" grpId="0" animBg="1"/>
      <p:bldP spid="15" grpId="0" animBg="1"/>
      <p:bldP spid="42" grpId="0"/>
      <p:bldP spid="44" grpId="0" animBg="1"/>
      <p:bldP spid="45" grpId="0"/>
      <p:bldP spid="2" grpId="0" animBg="1"/>
      <p:bldP spid="78" grpId="0"/>
      <p:bldP spid="47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68B2AB2-B7FE-BC9E-BD98-7ABAE76A6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8" y="3600588"/>
            <a:ext cx="2111361" cy="2683288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9E65FF7-5C31-CBC1-1D5C-5E9C23EDAE39}"/>
              </a:ext>
            </a:extLst>
          </p:cNvPr>
          <p:cNvGrpSpPr/>
          <p:nvPr/>
        </p:nvGrpSpPr>
        <p:grpSpPr>
          <a:xfrm>
            <a:off x="-70401" y="3582579"/>
            <a:ext cx="3731492" cy="2594910"/>
            <a:chOff x="-70401" y="3582579"/>
            <a:chExt cx="3731492" cy="2594910"/>
          </a:xfrm>
        </p:grpSpPr>
        <p:pic>
          <p:nvPicPr>
            <p:cNvPr id="6" name="Imagem 5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4F3ABAD0-F1F7-CA70-51B5-EEC7478D9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401" y="3609459"/>
              <a:ext cx="1992827" cy="256803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933E05B-3BD9-50E8-DFBE-16E99A6477A2}"/>
                </a:ext>
              </a:extLst>
            </p:cNvPr>
            <p:cNvSpPr txBox="1"/>
            <p:nvPr/>
          </p:nvSpPr>
          <p:spPr>
            <a:xfrm>
              <a:off x="1766817" y="3582579"/>
              <a:ext cx="1894274" cy="843320"/>
            </a:xfrm>
            <a:prstGeom prst="cloudCallout">
              <a:avLst>
                <a:gd name="adj1" fmla="val -51505"/>
                <a:gd name="adj2" fmla="val 42923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 dirty="0">
                  <a:latin typeface="Arial" charset="0"/>
                </a:rPr>
                <a:t>DIANTE DISSO, vamos investigar o consumo de energia elétrica da fabrica.</a:t>
              </a:r>
              <a:endParaRPr lang="pt-BR" sz="900" b="0" dirty="0">
                <a:latin typeface="Arial" charset="0"/>
              </a:endParaRPr>
            </a:p>
          </p:txBody>
        </p:sp>
      </p:grpSp>
      <p:sp>
        <p:nvSpPr>
          <p:cNvPr id="4" name="Retângulo 3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Calibri" panose="020F0502020204030204" pitchFamily="34" charset="0"/>
                <a:cs typeface="Aharoni" pitchFamily="2" charset="-79"/>
              </a:rPr>
              <a:t>Motivo da Escolha do Tema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C43F550-99C6-43B3-A0E5-811F66AFF13D}"/>
              </a:ext>
            </a:extLst>
          </p:cNvPr>
          <p:cNvSpPr txBox="1"/>
          <p:nvPr/>
        </p:nvSpPr>
        <p:spPr>
          <a:xfrm>
            <a:off x="366322" y="10271595"/>
            <a:ext cx="4525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Infraestrutura	                             Levantamento: </a:t>
            </a:r>
            <a:r>
              <a:rPr lang="pt-BR" sz="1100" err="1"/>
              <a:t>Jan~Dez</a:t>
            </a:r>
            <a:r>
              <a:rPr lang="pt-BR" sz="1100"/>
              <a:t>/21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6407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65% dos recursos de TI utilizados pelos colaboradores da fábrica correspondem a desktops e monitores (maior volumetria).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6C80023-FFAF-44A6-ABA1-6682143DDBF2}"/>
              </a:ext>
            </a:extLst>
          </p:cNvPr>
          <p:cNvSpPr/>
          <p:nvPr/>
        </p:nvSpPr>
        <p:spPr>
          <a:xfrm>
            <a:off x="118082" y="-667304"/>
            <a:ext cx="7470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/>
              <a:t>O grupo reuniu e fez um levantamento de temas ambientais de NHC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CE558E-B3E3-483A-A00A-FAF0E25B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8" y="1420774"/>
            <a:ext cx="11906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 descr="Logotipo&#10;&#10;Descrição gerada automaticamente">
            <a:extLst>
              <a:ext uri="{FF2B5EF4-FFF2-40B4-BE49-F238E27FC236}">
                <a16:creationId xmlns:a16="http://schemas.microsoft.com/office/drawing/2014/main" id="{E4A658D4-5830-4367-8CB4-2F5662E16F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709" y="-152962"/>
            <a:ext cx="1308050" cy="130805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3563A833-D2DC-7782-D34A-BECB3D9DEF9D}"/>
              </a:ext>
            </a:extLst>
          </p:cNvPr>
          <p:cNvSpPr/>
          <p:nvPr/>
        </p:nvSpPr>
        <p:spPr>
          <a:xfrm>
            <a:off x="2585283" y="4245490"/>
            <a:ext cx="3122636" cy="172819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 para a Direita 20">
            <a:extLst>
              <a:ext uri="{FF2B5EF4-FFF2-40B4-BE49-F238E27FC236}">
                <a16:creationId xmlns:a16="http://schemas.microsoft.com/office/drawing/2014/main" id="{2CEE18D2-DAB5-D87B-AAEE-32E21A50CA72}"/>
              </a:ext>
            </a:extLst>
          </p:cNvPr>
          <p:cNvSpPr/>
          <p:nvPr/>
        </p:nvSpPr>
        <p:spPr>
          <a:xfrm rot="5400000">
            <a:off x="4059427" y="3563461"/>
            <a:ext cx="469308" cy="50825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BCD4CF4-4205-121B-6F98-8E49F912A6F7}"/>
              </a:ext>
            </a:extLst>
          </p:cNvPr>
          <p:cNvSpPr txBox="1"/>
          <p:nvPr/>
        </p:nvSpPr>
        <p:spPr>
          <a:xfrm>
            <a:off x="2876663" y="4487120"/>
            <a:ext cx="2699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/>
              <a:t>Iluminação</a:t>
            </a:r>
          </a:p>
          <a:p>
            <a:pPr marL="285750" indent="-285750">
              <a:buFontTx/>
              <a:buChar char="-"/>
            </a:pPr>
            <a:r>
              <a:rPr lang="pt-BR"/>
              <a:t>Equipamentos de TI</a:t>
            </a:r>
          </a:p>
          <a:p>
            <a:pPr marL="285750" indent="-285750">
              <a:buFontTx/>
              <a:buChar char="-"/>
            </a:pPr>
            <a:r>
              <a:rPr lang="pt-BR"/>
              <a:t>Refrigeração</a:t>
            </a:r>
          </a:p>
          <a:p>
            <a:pPr marL="285750" indent="-285750">
              <a:buFontTx/>
              <a:buChar char="-"/>
            </a:pPr>
            <a:r>
              <a:rPr lang="pt-BR"/>
              <a:t>Máquinas produtivas</a:t>
            </a:r>
          </a:p>
          <a:p>
            <a:pPr marL="285750" indent="-285750">
              <a:buFontTx/>
              <a:buChar char="-"/>
            </a:pPr>
            <a:r>
              <a:rPr lang="pt-BR"/>
              <a:t>Outros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942F0FB-9AB8-D12D-AFE5-7A5A4424B72B}"/>
              </a:ext>
            </a:extLst>
          </p:cNvPr>
          <p:cNvSpPr txBox="1"/>
          <p:nvPr/>
        </p:nvSpPr>
        <p:spPr>
          <a:xfrm>
            <a:off x="2916567" y="4073732"/>
            <a:ext cx="2490860" cy="338554"/>
          </a:xfrm>
          <a:prstGeom prst="rect">
            <a:avLst/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defRPr>
            </a:lvl1pPr>
          </a:lstStyle>
          <a:p>
            <a:r>
              <a:rPr lang="pt-BR" dirty="0"/>
              <a:t>ITENS DE CONSUMO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BF0DCBD-8415-E9A8-F33C-0C70FC9D8367}"/>
              </a:ext>
            </a:extLst>
          </p:cNvPr>
          <p:cNvSpPr/>
          <p:nvPr/>
        </p:nvSpPr>
        <p:spPr>
          <a:xfrm>
            <a:off x="2585283" y="4776365"/>
            <a:ext cx="3133006" cy="333641"/>
          </a:xfrm>
          <a:prstGeom prst="rect">
            <a:avLst/>
          </a:prstGeom>
          <a:solidFill>
            <a:srgbClr val="FF3300">
              <a:alpha val="10196"/>
            </a:srgb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1986895D-4013-088C-BE9E-5FE2CDBD588E}"/>
              </a:ext>
            </a:extLst>
          </p:cNvPr>
          <p:cNvGrpSpPr/>
          <p:nvPr/>
        </p:nvGrpSpPr>
        <p:grpSpPr>
          <a:xfrm>
            <a:off x="51270" y="3584276"/>
            <a:ext cx="3235805" cy="2689931"/>
            <a:chOff x="54277" y="4150579"/>
            <a:chExt cx="3235805" cy="2689931"/>
          </a:xfrm>
        </p:grpSpPr>
        <p:pic>
          <p:nvPicPr>
            <p:cNvPr id="22" name="Imagem 21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3BFC1433-F6FF-9225-FD69-F91F17B53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7" y="4239403"/>
              <a:ext cx="1838319" cy="2601107"/>
            </a:xfrm>
            <a:prstGeom prst="rect">
              <a:avLst/>
            </a:prstGeom>
          </p:spPr>
        </p:pic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BB740789-B39E-01C6-AAF1-E9FF1FAD659F}"/>
                </a:ext>
              </a:extLst>
            </p:cNvPr>
            <p:cNvSpPr txBox="1"/>
            <p:nvPr/>
          </p:nvSpPr>
          <p:spPr>
            <a:xfrm>
              <a:off x="1513122" y="4150579"/>
              <a:ext cx="1776960" cy="1054150"/>
            </a:xfrm>
            <a:prstGeom prst="cloudCallout">
              <a:avLst>
                <a:gd name="adj1" fmla="val -39127"/>
                <a:gd name="adj2" fmla="val 59126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 dirty="0">
                  <a:latin typeface="Arial" charset="0"/>
                </a:rPr>
                <a:t>Será que podemos contribuir reduzindo o consumo dentro da nossa área de atuação???</a:t>
              </a:r>
              <a:endParaRPr lang="pt-BR" sz="900" b="0" dirty="0">
                <a:latin typeface="Arial" charset="0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E731B1E-6DFE-7CDB-4E5A-F7D38056F711}"/>
              </a:ext>
            </a:extLst>
          </p:cNvPr>
          <p:cNvGrpSpPr/>
          <p:nvPr/>
        </p:nvGrpSpPr>
        <p:grpSpPr>
          <a:xfrm>
            <a:off x="6124914" y="951216"/>
            <a:ext cx="2917898" cy="2232103"/>
            <a:chOff x="6350942" y="951216"/>
            <a:chExt cx="2917898" cy="2232103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ADF6835E-D1E1-CA5B-610B-0A735163075C}"/>
                </a:ext>
              </a:extLst>
            </p:cNvPr>
            <p:cNvGrpSpPr/>
            <p:nvPr/>
          </p:nvGrpSpPr>
          <p:grpSpPr>
            <a:xfrm>
              <a:off x="6350942" y="951216"/>
              <a:ext cx="2659203" cy="2232103"/>
              <a:chOff x="6350942" y="951216"/>
              <a:chExt cx="2659203" cy="2232103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2112DC7-F6DB-50AB-C137-9164FC6AAD45}"/>
                  </a:ext>
                </a:extLst>
              </p:cNvPr>
              <p:cNvSpPr/>
              <p:nvPr/>
            </p:nvSpPr>
            <p:spPr>
              <a:xfrm>
                <a:off x="6528342" y="951216"/>
                <a:ext cx="2461316" cy="22321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FBB3E811-E168-92F1-4571-AFAF9378AC03}"/>
                  </a:ext>
                </a:extLst>
              </p:cNvPr>
              <p:cNvSpPr/>
              <p:nvPr/>
            </p:nvSpPr>
            <p:spPr>
              <a:xfrm>
                <a:off x="6548830" y="1116814"/>
                <a:ext cx="2461315" cy="20412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9" name="Triângulo isósceles 38">
                <a:extLst>
                  <a:ext uri="{FF2B5EF4-FFF2-40B4-BE49-F238E27FC236}">
                    <a16:creationId xmlns:a16="http://schemas.microsoft.com/office/drawing/2014/main" id="{7B38E5AE-E1CC-6585-42D4-326942AB86F9}"/>
                  </a:ext>
                </a:extLst>
              </p:cNvPr>
              <p:cNvSpPr/>
              <p:nvPr/>
            </p:nvSpPr>
            <p:spPr>
              <a:xfrm rot="16200000">
                <a:off x="6333353" y="1234320"/>
                <a:ext cx="215689" cy="180511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sp>
            <p:nvSpPr>
              <p:cNvPr id="42" name="Fluxograma: Processo 41">
                <a:extLst>
                  <a:ext uri="{FF2B5EF4-FFF2-40B4-BE49-F238E27FC236}">
                    <a16:creationId xmlns:a16="http://schemas.microsoft.com/office/drawing/2014/main" id="{0BB95459-B8E7-1138-78C9-20ADB8895755}"/>
                  </a:ext>
                </a:extLst>
              </p:cNvPr>
              <p:cNvSpPr/>
              <p:nvPr/>
            </p:nvSpPr>
            <p:spPr>
              <a:xfrm>
                <a:off x="6354053" y="1027648"/>
                <a:ext cx="2656091" cy="294214"/>
              </a:xfrm>
              <a:prstGeom prst="flowChartProcess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pt-BR" sz="16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SETORES ENVOLVIDOS</a:t>
                </a: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A157FBCC-21C0-0C08-86B4-186059D5A90D}"/>
                </a:ext>
              </a:extLst>
            </p:cNvPr>
            <p:cNvGrpSpPr/>
            <p:nvPr/>
          </p:nvGrpSpPr>
          <p:grpSpPr>
            <a:xfrm>
              <a:off x="6654850" y="1491034"/>
              <a:ext cx="2613990" cy="1435590"/>
              <a:chOff x="6388150" y="1491034"/>
              <a:chExt cx="2613990" cy="1435590"/>
            </a:xfrm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2B14DA5F-6E34-6266-DAAC-DBB232EF344E}"/>
                  </a:ext>
                </a:extLst>
              </p:cNvPr>
              <p:cNvSpPr/>
              <p:nvPr/>
            </p:nvSpPr>
            <p:spPr>
              <a:xfrm>
                <a:off x="6400313" y="1491034"/>
                <a:ext cx="25913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SzPct val="150000"/>
                  <a:buBlip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</a:buBlip>
                </a:pPr>
                <a:r>
                  <a:rPr lang="pt-BR" sz="1600" b="1" dirty="0">
                    <a:solidFill>
                      <a:srgbClr val="002060"/>
                    </a:solidFill>
                  </a:rPr>
                  <a:t>DIRETOS</a:t>
                </a:r>
                <a:endParaRPr lang="pt-BR" sz="16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3FD4F874-3A53-CDA9-B7ED-A7904A139358}"/>
                  </a:ext>
                </a:extLst>
              </p:cNvPr>
              <p:cNvSpPr/>
              <p:nvPr/>
            </p:nvSpPr>
            <p:spPr>
              <a:xfrm>
                <a:off x="6388150" y="1862618"/>
                <a:ext cx="25913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SzPct val="150000"/>
                  <a:buBlip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</a:buBlip>
                </a:pPr>
                <a:r>
                  <a:rPr lang="pt-BR" sz="1600" b="1" dirty="0">
                    <a:solidFill>
                      <a:srgbClr val="002060"/>
                    </a:solidFill>
                  </a:rPr>
                  <a:t>INDIRETOS</a:t>
                </a:r>
                <a:endParaRPr lang="pt-BR" sz="16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25151C74-DA63-611D-A40C-99EB73E604DF}"/>
                  </a:ext>
                </a:extLst>
              </p:cNvPr>
              <p:cNvSpPr/>
              <p:nvPr/>
            </p:nvSpPr>
            <p:spPr>
              <a:xfrm>
                <a:off x="6400313" y="2205622"/>
                <a:ext cx="25913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SzPct val="150000"/>
                  <a:buBlip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</a:buBlip>
                </a:pPr>
                <a:r>
                  <a:rPr lang="pt-BR" sz="1600" b="1" dirty="0">
                    <a:solidFill>
                      <a:srgbClr val="002060"/>
                    </a:solidFill>
                  </a:rPr>
                  <a:t>SEMI-DIRETOS</a:t>
                </a:r>
                <a:endParaRPr lang="pt-BR" sz="16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EA52A958-2F28-E080-D766-1B227D3B6C3C}"/>
                  </a:ext>
                </a:extLst>
              </p:cNvPr>
              <p:cNvSpPr/>
              <p:nvPr/>
            </p:nvSpPr>
            <p:spPr>
              <a:xfrm>
                <a:off x="6410830" y="2588070"/>
                <a:ext cx="25913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SzPct val="150000"/>
                  <a:buBlip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</a:buBlip>
                </a:pPr>
                <a:r>
                  <a:rPr lang="pt-BR" sz="1600" b="1" dirty="0">
                    <a:solidFill>
                      <a:srgbClr val="002060"/>
                    </a:solidFill>
                  </a:rPr>
                  <a:t>ADMINISTRATIVOS</a:t>
                </a:r>
                <a:endParaRPr lang="pt-BR" sz="1600" dirty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96AFBB4-7EE5-40A1-5C3C-89F2729BF775}"/>
              </a:ext>
            </a:extLst>
          </p:cNvPr>
          <p:cNvGrpSpPr/>
          <p:nvPr/>
        </p:nvGrpSpPr>
        <p:grpSpPr>
          <a:xfrm>
            <a:off x="5749463" y="3370641"/>
            <a:ext cx="3490911" cy="2913236"/>
            <a:chOff x="5749463" y="3370641"/>
            <a:chExt cx="3490911" cy="2913236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3F8FBE93-5128-D83F-30DF-816339C6AE3C}"/>
                </a:ext>
              </a:extLst>
            </p:cNvPr>
            <p:cNvSpPr/>
            <p:nvPr/>
          </p:nvSpPr>
          <p:spPr>
            <a:xfrm>
              <a:off x="5986024" y="3389770"/>
              <a:ext cx="3017754" cy="26303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BE96747-3C35-1F98-2C42-ACFCF97C3E84}"/>
                </a:ext>
              </a:extLst>
            </p:cNvPr>
            <p:cNvSpPr/>
            <p:nvPr/>
          </p:nvSpPr>
          <p:spPr>
            <a:xfrm>
              <a:off x="5986041" y="3425758"/>
              <a:ext cx="3017754" cy="25870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wrap="square" rtlCol="0">
              <a:spAutoFit/>
            </a:bodyPr>
            <a:lstStyle/>
            <a:p>
              <a:pPr algn="ctr"/>
              <a:endParaRPr lang="pt-BR" sz="1700">
                <a:solidFill>
                  <a:schemeClr val="tx1"/>
                </a:solidFill>
              </a:endParaRPr>
            </a:p>
          </p:txBody>
        </p:sp>
        <p:graphicFrame>
          <p:nvGraphicFramePr>
            <p:cNvPr id="12" name="Gráfico 11">
              <a:extLst>
                <a:ext uri="{FF2B5EF4-FFF2-40B4-BE49-F238E27FC236}">
                  <a16:creationId xmlns:a16="http://schemas.microsoft.com/office/drawing/2014/main" id="{31486C79-EF29-41CE-E0A7-8AB58333AED6}"/>
                </a:ext>
              </a:extLst>
            </p:cNvPr>
            <p:cNvGraphicFramePr/>
            <p:nvPr/>
          </p:nvGraphicFramePr>
          <p:xfrm>
            <a:off x="5749463" y="3680841"/>
            <a:ext cx="3490911" cy="26030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19DAEA3-2351-48DA-077A-3CD0A117A6AC}"/>
                </a:ext>
              </a:extLst>
            </p:cNvPr>
            <p:cNvSpPr txBox="1"/>
            <p:nvPr/>
          </p:nvSpPr>
          <p:spPr>
            <a:xfrm>
              <a:off x="6413376" y="3370641"/>
              <a:ext cx="24613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rgbClr val="002060"/>
                  </a:solidFill>
                </a:rPr>
                <a:t>Equipamentos de TI (</a:t>
              </a:r>
              <a:r>
                <a:rPr lang="pt-BR" sz="1600" b="1" dirty="0" err="1">
                  <a:solidFill>
                    <a:srgbClr val="002060"/>
                  </a:solidFill>
                </a:rPr>
                <a:t>Qtde</a:t>
              </a:r>
              <a:r>
                <a:rPr lang="pt-BR" sz="1600" b="1" dirty="0">
                  <a:solidFill>
                    <a:srgbClr val="002060"/>
                  </a:solidFill>
                </a:rPr>
                <a:t>)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EAF4AC5-5500-7DD7-1B88-2C952CE86D91}"/>
                </a:ext>
              </a:extLst>
            </p:cNvPr>
            <p:cNvSpPr txBox="1"/>
            <p:nvPr/>
          </p:nvSpPr>
          <p:spPr>
            <a:xfrm>
              <a:off x="6437801" y="3606927"/>
              <a:ext cx="1691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FF0000"/>
                  </a:solidFill>
                </a:rPr>
                <a:t>Consumo acima de 75W/h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67502D2-5944-9DC8-B686-29B1040DD637}"/>
                </a:ext>
              </a:extLst>
            </p:cNvPr>
            <p:cNvSpPr txBox="1"/>
            <p:nvPr/>
          </p:nvSpPr>
          <p:spPr>
            <a:xfrm>
              <a:off x="5911964" y="5969828"/>
              <a:ext cx="7745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Fonte: DTI</a:t>
              </a:r>
            </a:p>
          </p:txBody>
        </p:sp>
        <p:pic>
          <p:nvPicPr>
            <p:cNvPr id="16" name="Imagem 15" descr="Desenho de um círculo&#10;&#10;Descrição gerada automaticamente com confiança média">
              <a:extLst>
                <a:ext uri="{FF2B5EF4-FFF2-40B4-BE49-F238E27FC236}">
                  <a16:creationId xmlns:a16="http://schemas.microsoft.com/office/drawing/2014/main" id="{F5E85CC5-AE5F-46C3-7A28-E8A0576D9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5397" y="3433154"/>
              <a:ext cx="528965" cy="558352"/>
            </a:xfrm>
            <a:prstGeom prst="rect">
              <a:avLst/>
            </a:prstGeom>
          </p:spPr>
        </p:pic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BF6CECB6-3B56-6E7B-623E-E18339F4E7EF}"/>
                </a:ext>
              </a:extLst>
            </p:cNvPr>
            <p:cNvSpPr/>
            <p:nvPr/>
          </p:nvSpPr>
          <p:spPr>
            <a:xfrm>
              <a:off x="7046913" y="4520054"/>
              <a:ext cx="904875" cy="909047"/>
            </a:xfrm>
            <a:prstGeom prst="ellipse">
              <a:avLst/>
            </a:prstGeom>
            <a:solidFill>
              <a:srgbClr val="FFFF00"/>
            </a:solidFill>
            <a:ln w="22225">
              <a:solidFill>
                <a:srgbClr val="00206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CAE3804D-09B5-02E5-C483-84BBA29CC0E4}"/>
                </a:ext>
              </a:extLst>
            </p:cNvPr>
            <p:cNvSpPr txBox="1"/>
            <p:nvPr/>
          </p:nvSpPr>
          <p:spPr>
            <a:xfrm>
              <a:off x="6978777" y="4631864"/>
              <a:ext cx="1035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6.285</a:t>
              </a:r>
              <a:endParaRPr lang="pt-BR" sz="1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F4B3402F-995B-7B51-2360-42B4DED06BBB}"/>
                </a:ext>
              </a:extLst>
            </p:cNvPr>
            <p:cNvSpPr txBox="1"/>
            <p:nvPr/>
          </p:nvSpPr>
          <p:spPr>
            <a:xfrm>
              <a:off x="7018939" y="4972362"/>
              <a:ext cx="10262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rgbClr val="FF0000"/>
                  </a:solidFill>
                </a:rPr>
                <a:t>Equipamentos</a:t>
              </a:r>
              <a:endParaRPr lang="pt-BR" sz="105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C9E67F33-2A19-FE19-D825-20F95FF1AFE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9" b="37184"/>
          <a:stretch>
            <a:fillRect/>
          </a:stretch>
        </p:blipFill>
        <p:spPr>
          <a:xfrm>
            <a:off x="-2067671" y="5537192"/>
            <a:ext cx="1291892" cy="338554"/>
          </a:xfrm>
          <a:prstGeom prst="rect">
            <a:avLst/>
          </a:prstGeom>
        </p:spPr>
      </p:pic>
      <p:sp>
        <p:nvSpPr>
          <p:cNvPr id="28" name="Seta para a Direita 125">
            <a:extLst>
              <a:ext uri="{FF2B5EF4-FFF2-40B4-BE49-F238E27FC236}">
                <a16:creationId xmlns:a16="http://schemas.microsoft.com/office/drawing/2014/main" id="{B690FEAF-002C-CCA0-96E6-BAD1627A7804}"/>
              </a:ext>
            </a:extLst>
          </p:cNvPr>
          <p:cNvSpPr/>
          <p:nvPr/>
        </p:nvSpPr>
        <p:spPr>
          <a:xfrm>
            <a:off x="5464440" y="4689018"/>
            <a:ext cx="637839" cy="5296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>
              <a:solidFill>
                <a:srgbClr val="FFFF00"/>
              </a:solidFill>
            </a:endParaRPr>
          </a:p>
        </p:txBody>
      </p:sp>
      <p:sp>
        <p:nvSpPr>
          <p:cNvPr id="29" name="Seta para a Direita 63">
            <a:extLst>
              <a:ext uri="{FF2B5EF4-FFF2-40B4-BE49-F238E27FC236}">
                <a16:creationId xmlns:a16="http://schemas.microsoft.com/office/drawing/2014/main" id="{453CEAF2-2A4F-8F0D-28F5-DC1A30C346E0}"/>
              </a:ext>
            </a:extLst>
          </p:cNvPr>
          <p:cNvSpPr/>
          <p:nvPr/>
        </p:nvSpPr>
        <p:spPr>
          <a:xfrm>
            <a:off x="5725772" y="1875967"/>
            <a:ext cx="633264" cy="50565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5706514-C617-DCE1-67F1-9C378F0A9EB1}"/>
              </a:ext>
            </a:extLst>
          </p:cNvPr>
          <p:cNvGrpSpPr/>
          <p:nvPr/>
        </p:nvGrpSpPr>
        <p:grpSpPr>
          <a:xfrm>
            <a:off x="30308" y="626082"/>
            <a:ext cx="5613515" cy="3116672"/>
            <a:chOff x="30308" y="626082"/>
            <a:chExt cx="5613515" cy="3116672"/>
          </a:xfrm>
        </p:grpSpPr>
        <p:sp>
          <p:nvSpPr>
            <p:cNvPr id="2" name="CaixaDeTexto 1"/>
            <p:cNvSpPr txBox="1"/>
            <p:nvPr/>
          </p:nvSpPr>
          <p:spPr>
            <a:xfrm>
              <a:off x="30308" y="3496533"/>
              <a:ext cx="38779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/>
                <a:t>Fonte: Controladoria / Infraestrutura		</a:t>
              </a:r>
            </a:p>
          </p:txBody>
        </p:sp>
        <p:graphicFrame>
          <p:nvGraphicFramePr>
            <p:cNvPr id="30" name="Gráfico 29">
              <a:extLst>
                <a:ext uri="{FF2B5EF4-FFF2-40B4-BE49-F238E27FC236}">
                  <a16:creationId xmlns:a16="http://schemas.microsoft.com/office/drawing/2014/main" id="{E35BCB57-D833-629A-BA80-540E986D1D3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34559586"/>
                </p:ext>
              </p:extLst>
            </p:nvPr>
          </p:nvGraphicFramePr>
          <p:xfrm>
            <a:off x="113740" y="626082"/>
            <a:ext cx="5530083" cy="2921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B7309CE-8E3D-845C-9F3C-6CBFD25BCB8D}"/>
                </a:ext>
              </a:extLst>
            </p:cNvPr>
            <p:cNvSpPr/>
            <p:nvPr/>
          </p:nvSpPr>
          <p:spPr>
            <a:xfrm>
              <a:off x="1832165" y="3185688"/>
              <a:ext cx="20473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2060"/>
                  </a:solidFill>
                </a:rPr>
                <a:t>Média 8.474 MWh / Mês</a:t>
              </a:r>
            </a:p>
          </p:txBody>
        </p:sp>
        <p:sp>
          <p:nvSpPr>
            <p:cNvPr id="33" name="Chave Esquerda 32">
              <a:extLst>
                <a:ext uri="{FF2B5EF4-FFF2-40B4-BE49-F238E27FC236}">
                  <a16:creationId xmlns:a16="http://schemas.microsoft.com/office/drawing/2014/main" id="{99440A5B-5E61-8BDE-6F78-5E0FE090CD04}"/>
                </a:ext>
              </a:extLst>
            </p:cNvPr>
            <p:cNvSpPr/>
            <p:nvPr/>
          </p:nvSpPr>
          <p:spPr>
            <a:xfrm rot="16200000">
              <a:off x="2882685" y="857467"/>
              <a:ext cx="216555" cy="4465161"/>
            </a:xfrm>
            <a:prstGeom prst="leftBrace">
              <a:avLst>
                <a:gd name="adj1" fmla="val 41543"/>
                <a:gd name="adj2" fmla="val 50431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CACACFF-C9EE-CF22-8579-AFC6A73D5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4" y="3634930"/>
            <a:ext cx="1838319" cy="260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3" grpId="0" animBg="1"/>
      <p:bldP spid="34" grpId="0" animBg="1"/>
      <p:bldP spid="49" grpId="0"/>
      <p:bldP spid="51" grpId="0" animBg="1"/>
      <p:bldP spid="53" grpId="0" animBg="1"/>
      <p:bldP spid="53" grpId="1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6D20F67-8395-67ED-FADC-81915C8285BA}"/>
              </a:ext>
            </a:extLst>
          </p:cNvPr>
          <p:cNvGrpSpPr/>
          <p:nvPr/>
        </p:nvGrpSpPr>
        <p:grpSpPr>
          <a:xfrm>
            <a:off x="11637" y="830325"/>
            <a:ext cx="9081160" cy="2764290"/>
            <a:chOff x="11637" y="830325"/>
            <a:chExt cx="9081160" cy="2764290"/>
          </a:xfrm>
        </p:grpSpPr>
        <p:graphicFrame>
          <p:nvGraphicFramePr>
            <p:cNvPr id="54" name="Gráfico 53" title="Papelão">
              <a:extLst>
                <a:ext uri="{FF2B5EF4-FFF2-40B4-BE49-F238E27FC236}">
                  <a16:creationId xmlns:a16="http://schemas.microsoft.com/office/drawing/2014/main" id="{0DE99EC4-2E72-9803-B329-E64BDA5C13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2518493"/>
                </p:ext>
              </p:extLst>
            </p:nvPr>
          </p:nvGraphicFramePr>
          <p:xfrm>
            <a:off x="51203" y="884124"/>
            <a:ext cx="9041594" cy="27104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CDFC543-DF92-FBC5-876D-0445D3DED789}"/>
                </a:ext>
              </a:extLst>
            </p:cNvPr>
            <p:cNvSpPr txBox="1"/>
            <p:nvPr/>
          </p:nvSpPr>
          <p:spPr>
            <a:xfrm>
              <a:off x="14081" y="1060188"/>
              <a:ext cx="301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002060"/>
                  </a:solidFill>
                </a:rPr>
                <a:t>por equipamento de TI - 2023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701C2485-85D2-7713-2AC2-395FC27D7544}"/>
                </a:ext>
              </a:extLst>
            </p:cNvPr>
            <p:cNvSpPr txBox="1"/>
            <p:nvPr/>
          </p:nvSpPr>
          <p:spPr>
            <a:xfrm>
              <a:off x="11637" y="830325"/>
              <a:ext cx="3847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800" b="1" dirty="0">
                  <a:solidFill>
                    <a:srgbClr val="002060"/>
                  </a:solidFill>
                </a:rPr>
                <a:t>Levantamento de Consumo de Energia</a:t>
              </a:r>
              <a:endParaRPr lang="pt-BR" sz="1050" b="1" dirty="0">
                <a:solidFill>
                  <a:srgbClr val="002060"/>
                </a:solidFill>
              </a:endParaRP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48FBB52D-75A0-89D4-1DC7-D8E58B9C8155}"/>
                </a:ext>
              </a:extLst>
            </p:cNvPr>
            <p:cNvSpPr txBox="1"/>
            <p:nvPr/>
          </p:nvSpPr>
          <p:spPr>
            <a:xfrm>
              <a:off x="3824409" y="896754"/>
              <a:ext cx="1678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002060"/>
                  </a:solidFill>
                </a:rPr>
                <a:t>Qtd. Equipamentos: 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4531C4D0-AC3E-564A-1629-F11153166864}"/>
                </a:ext>
              </a:extLst>
            </p:cNvPr>
            <p:cNvSpPr txBox="1"/>
            <p:nvPr/>
          </p:nvSpPr>
          <p:spPr>
            <a:xfrm>
              <a:off x="6291076" y="894861"/>
              <a:ext cx="1232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002060"/>
                  </a:solidFill>
                </a:rPr>
                <a:t>Gasto (R$)TLL:</a:t>
              </a:r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1759D126-76B8-CAA6-4BF7-C1DFBDED665D}"/>
                </a:ext>
              </a:extLst>
            </p:cNvPr>
            <p:cNvSpPr/>
            <p:nvPr/>
          </p:nvSpPr>
          <p:spPr>
            <a:xfrm>
              <a:off x="5427678" y="932344"/>
              <a:ext cx="846275" cy="2506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93E09FB6-146D-73A3-6AFA-EF92CCC225C0}"/>
                </a:ext>
              </a:extLst>
            </p:cNvPr>
            <p:cNvSpPr txBox="1"/>
            <p:nvPr/>
          </p:nvSpPr>
          <p:spPr>
            <a:xfrm>
              <a:off x="5505389" y="860482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002060"/>
                  </a:solidFill>
                </a:rPr>
                <a:t>6.285</a:t>
              </a:r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07943A0C-6611-2B0E-AE15-0C733B2E4AF2}"/>
                </a:ext>
              </a:extLst>
            </p:cNvPr>
            <p:cNvSpPr/>
            <p:nvPr/>
          </p:nvSpPr>
          <p:spPr>
            <a:xfrm>
              <a:off x="7511619" y="930634"/>
              <a:ext cx="1468164" cy="2506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C9B6747-4186-2F17-F9A8-0596E92885E1}"/>
                </a:ext>
              </a:extLst>
            </p:cNvPr>
            <p:cNvSpPr txBox="1"/>
            <p:nvPr/>
          </p:nvSpPr>
          <p:spPr>
            <a:xfrm>
              <a:off x="7463427" y="858772"/>
              <a:ext cx="154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002060"/>
                  </a:solidFill>
                </a:rPr>
                <a:t>R$ 357.928,46</a:t>
              </a:r>
              <a:endParaRPr lang="pt-BR" sz="1600" b="1" dirty="0"/>
            </a:p>
          </p:txBody>
        </p:sp>
      </p:grpSp>
      <p:sp>
        <p:nvSpPr>
          <p:cNvPr id="63" name="Retângulo 62">
            <a:extLst>
              <a:ext uri="{FF2B5EF4-FFF2-40B4-BE49-F238E27FC236}">
                <a16:creationId xmlns:a16="http://schemas.microsoft.com/office/drawing/2014/main" id="{1DA64CD3-EF07-3A16-0782-C9136FE5755B}"/>
              </a:ext>
            </a:extLst>
          </p:cNvPr>
          <p:cNvSpPr/>
          <p:nvPr/>
        </p:nvSpPr>
        <p:spPr>
          <a:xfrm>
            <a:off x="652803" y="1424905"/>
            <a:ext cx="2737569" cy="2136657"/>
          </a:xfrm>
          <a:prstGeom prst="rect">
            <a:avLst/>
          </a:prstGeom>
          <a:solidFill>
            <a:schemeClr val="accent2">
              <a:lumMod val="20000"/>
              <a:lumOff val="80000"/>
              <a:alpha val="5000"/>
            </a:schemeClr>
          </a:solidFill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94" name="Tabela 193">
            <a:extLst>
              <a:ext uri="{FF2B5EF4-FFF2-40B4-BE49-F238E27FC236}">
                <a16:creationId xmlns:a16="http://schemas.microsoft.com/office/drawing/2014/main" id="{1E0EBB8E-A0A0-4851-A631-F1761AA0C77E}"/>
              </a:ext>
            </a:extLst>
          </p:cNvPr>
          <p:cNvGraphicFramePr>
            <a:graphicFrameLocks noGrp="1"/>
          </p:cNvGraphicFramePr>
          <p:nvPr/>
        </p:nvGraphicFramePr>
        <p:xfrm>
          <a:off x="1466253" y="4468054"/>
          <a:ext cx="7575939" cy="18767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51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43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EQUIPAMENTO DE TI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ENERGIA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EQUI /</a:t>
                      </a:r>
                      <a:r>
                        <a:rPr lang="pt-BR" sz="1000" b="1" i="0" u="none" strike="noStrike" baseline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DIA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1 EQUI (W) / 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QTD. EQUI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EQUI (kW) /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TARIFA por kW/H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GASTO R$ /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GASTO R$ / ANO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MONITOR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 W/H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37*</a:t>
                      </a:r>
                      <a:r>
                        <a:rPr lang="pt-BR" sz="10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9,75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360,75 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360,75*20=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7.215 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2.400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7.215*2.300  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16.594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R$ 0,52 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16.594*0,52=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$ 8.629,14</a:t>
                      </a:r>
                      <a:endParaRPr lang="pt-BR" sz="1000" b="1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8.629,14*12 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$ 103.549,68</a:t>
                      </a:r>
                      <a:endParaRPr lang="pt-BR" sz="12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7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DESKTOP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 W/H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84*</a:t>
                      </a:r>
                      <a:r>
                        <a:rPr lang="pt-BR" sz="10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9,75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819,00 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819*20=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16.380 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1780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16.380*1.780 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29.156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R$ 0,52 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37.674*0,52=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</a:t>
                      </a:r>
                      <a:r>
                        <a:rPr lang="pt-BR" sz="1000" b="1" i="0" u="sng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15161,33</a:t>
                      </a:r>
                      <a:endParaRPr lang="pt-BR" sz="1000" b="1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15.161,33*12 =  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$ 181.935,94</a:t>
                      </a:r>
                      <a:endParaRPr lang="pt-BR" sz="12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6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80189"/>
                  </a:ext>
                </a:extLst>
              </a:tr>
              <a:tr h="272666">
                <a:tc gridSpan="8"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TTL=&gt;  </a:t>
                      </a:r>
                    </a:p>
                  </a:txBody>
                  <a:tcPr marL="9524" marR="9524" marT="95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R$ 357.928,46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3060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Calibri" panose="020F0502020204030204" pitchFamily="34" charset="0"/>
                <a:cs typeface="Aharoni" pitchFamily="2" charset="-79"/>
              </a:rPr>
              <a:t>Motivo da Escolha do Tema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6F7BAE0-D9A9-473A-AEAD-DA1475A75039}"/>
              </a:ext>
            </a:extLst>
          </p:cNvPr>
          <p:cNvSpPr txBox="1"/>
          <p:nvPr/>
        </p:nvSpPr>
        <p:spPr>
          <a:xfrm>
            <a:off x="-26058" y="3567374"/>
            <a:ext cx="9259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DTI / Controladoria		             					                Levantamento: </a:t>
            </a:r>
            <a:r>
              <a:rPr lang="pt-BR" sz="900" dirty="0" err="1"/>
              <a:t>Jan~Dez</a:t>
            </a:r>
            <a:r>
              <a:rPr lang="pt-BR" sz="900" dirty="0"/>
              <a:t>/23</a:t>
            </a:r>
          </a:p>
        </p:txBody>
      </p:sp>
      <p:sp>
        <p:nvSpPr>
          <p:cNvPr id="193" name="Retângulo 192">
            <a:extLst>
              <a:ext uri="{FF2B5EF4-FFF2-40B4-BE49-F238E27FC236}">
                <a16:creationId xmlns:a16="http://schemas.microsoft.com/office/drawing/2014/main" id="{CE51673E-01F2-4F22-AABD-AC646E4DD441}"/>
              </a:ext>
            </a:extLst>
          </p:cNvPr>
          <p:cNvSpPr/>
          <p:nvPr/>
        </p:nvSpPr>
        <p:spPr>
          <a:xfrm>
            <a:off x="4219696" y="3737205"/>
            <a:ext cx="29625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/>
              <a:t>POTENCIAL DE MELHORIAS EM:</a:t>
            </a:r>
          </a:p>
        </p:txBody>
      </p:sp>
      <p:sp>
        <p:nvSpPr>
          <p:cNvPr id="195" name="Retângulo 194">
            <a:extLst>
              <a:ext uri="{FF2B5EF4-FFF2-40B4-BE49-F238E27FC236}">
                <a16:creationId xmlns:a16="http://schemas.microsoft.com/office/drawing/2014/main" id="{3170859D-21E7-4015-BB26-1B2BDFA79B6F}"/>
              </a:ext>
            </a:extLst>
          </p:cNvPr>
          <p:cNvSpPr/>
          <p:nvPr/>
        </p:nvSpPr>
        <p:spPr>
          <a:xfrm>
            <a:off x="3780494" y="4183138"/>
            <a:ext cx="1980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/>
              <a:t>MEMÓRIA DE CALCULO             </a:t>
            </a:r>
          </a:p>
        </p:txBody>
      </p:sp>
      <p:sp>
        <p:nvSpPr>
          <p:cNvPr id="196" name="Texto explicativo retangular com cantos arredondados 1">
            <a:extLst>
              <a:ext uri="{FF2B5EF4-FFF2-40B4-BE49-F238E27FC236}">
                <a16:creationId xmlns:a16="http://schemas.microsoft.com/office/drawing/2014/main" id="{1C07FE50-56AD-4C49-A8CA-D49F8448D546}"/>
              </a:ext>
            </a:extLst>
          </p:cNvPr>
          <p:cNvSpPr/>
          <p:nvPr/>
        </p:nvSpPr>
        <p:spPr>
          <a:xfrm>
            <a:off x="5418113" y="5879145"/>
            <a:ext cx="2016224" cy="724569"/>
          </a:xfrm>
          <a:prstGeom prst="wedgeRoundRectCallout">
            <a:avLst>
              <a:gd name="adj1" fmla="val 14547"/>
              <a:gd name="adj2" fmla="val -8393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Tarifa média utilizada para projeções conforme área de infra estrutura (energéticos)</a:t>
            </a:r>
          </a:p>
        </p:txBody>
      </p:sp>
      <p:sp>
        <p:nvSpPr>
          <p:cNvPr id="197" name="Texto explicativo retangular com cantos arredondados 17">
            <a:extLst>
              <a:ext uri="{FF2B5EF4-FFF2-40B4-BE49-F238E27FC236}">
                <a16:creationId xmlns:a16="http://schemas.microsoft.com/office/drawing/2014/main" id="{5307449A-8653-4B02-8859-E1CBE06F262B}"/>
              </a:ext>
            </a:extLst>
          </p:cNvPr>
          <p:cNvSpPr/>
          <p:nvPr/>
        </p:nvSpPr>
        <p:spPr>
          <a:xfrm>
            <a:off x="3070441" y="5901779"/>
            <a:ext cx="1613107" cy="576064"/>
          </a:xfrm>
          <a:prstGeom prst="wedgeRoundRectCallout">
            <a:avLst>
              <a:gd name="adj1" fmla="val -17577"/>
              <a:gd name="adj2" fmla="val -7692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TTL de horas do  turno administrativo</a:t>
            </a:r>
          </a:p>
        </p:txBody>
      </p:sp>
      <p:sp>
        <p:nvSpPr>
          <p:cNvPr id="38" name="Forma Livre 31">
            <a:extLst>
              <a:ext uri="{FF2B5EF4-FFF2-40B4-BE49-F238E27FC236}">
                <a16:creationId xmlns:a16="http://schemas.microsoft.com/office/drawing/2014/main" id="{6DDF4D61-1D91-4B5D-9D5F-E9813284597A}"/>
              </a:ext>
            </a:extLst>
          </p:cNvPr>
          <p:cNvSpPr/>
          <p:nvPr/>
        </p:nvSpPr>
        <p:spPr>
          <a:xfrm>
            <a:off x="1401365" y="4331825"/>
            <a:ext cx="2423491" cy="498243"/>
          </a:xfrm>
          <a:custGeom>
            <a:avLst/>
            <a:gdLst>
              <a:gd name="connsiteX0" fmla="*/ 0 w 410547"/>
              <a:gd name="connsiteY0" fmla="*/ 121298 h 121298"/>
              <a:gd name="connsiteX1" fmla="*/ 0 w 410547"/>
              <a:gd name="connsiteY1" fmla="*/ 0 h 121298"/>
              <a:gd name="connsiteX2" fmla="*/ 410547 w 410547"/>
              <a:gd name="connsiteY2" fmla="*/ 0 h 1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547" h="121298">
                <a:moveTo>
                  <a:pt x="0" y="121298"/>
                </a:moveTo>
                <a:lnTo>
                  <a:pt x="0" y="0"/>
                </a:lnTo>
                <a:lnTo>
                  <a:pt x="4105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32">
            <a:extLst>
              <a:ext uri="{FF2B5EF4-FFF2-40B4-BE49-F238E27FC236}">
                <a16:creationId xmlns:a16="http://schemas.microsoft.com/office/drawing/2014/main" id="{0BD39DDD-EFEC-47C1-A07D-B648EFB953BE}"/>
              </a:ext>
            </a:extLst>
          </p:cNvPr>
          <p:cNvSpPr/>
          <p:nvPr/>
        </p:nvSpPr>
        <p:spPr>
          <a:xfrm>
            <a:off x="5645149" y="4335046"/>
            <a:ext cx="3450823" cy="505068"/>
          </a:xfrm>
          <a:custGeom>
            <a:avLst/>
            <a:gdLst>
              <a:gd name="connsiteX0" fmla="*/ 0 w 391886"/>
              <a:gd name="connsiteY0" fmla="*/ 0 h 569168"/>
              <a:gd name="connsiteX1" fmla="*/ 373225 w 391886"/>
              <a:gd name="connsiteY1" fmla="*/ 0 h 569168"/>
              <a:gd name="connsiteX2" fmla="*/ 391886 w 391886"/>
              <a:gd name="connsiteY2" fmla="*/ 569168 h 569168"/>
              <a:gd name="connsiteX0" fmla="*/ 0 w 373225"/>
              <a:gd name="connsiteY0" fmla="*/ 0 h 587829"/>
              <a:gd name="connsiteX1" fmla="*/ 373225 w 373225"/>
              <a:gd name="connsiteY1" fmla="*/ 0 h 587829"/>
              <a:gd name="connsiteX2" fmla="*/ 373225 w 373225"/>
              <a:gd name="connsiteY2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225" h="587829">
                <a:moveTo>
                  <a:pt x="0" y="0"/>
                </a:moveTo>
                <a:lnTo>
                  <a:pt x="373225" y="0"/>
                </a:lnTo>
                <a:lnTo>
                  <a:pt x="373225" y="5878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o explicativo retangular com cantos arredondados 17">
            <a:extLst>
              <a:ext uri="{FF2B5EF4-FFF2-40B4-BE49-F238E27FC236}">
                <a16:creationId xmlns:a16="http://schemas.microsoft.com/office/drawing/2014/main" id="{B677F938-780D-48DA-BF2D-2A7655DDD4DE}"/>
              </a:ext>
            </a:extLst>
          </p:cNvPr>
          <p:cNvSpPr/>
          <p:nvPr/>
        </p:nvSpPr>
        <p:spPr>
          <a:xfrm>
            <a:off x="1239185" y="5949979"/>
            <a:ext cx="1613107" cy="576064"/>
          </a:xfrm>
          <a:prstGeom prst="wedgeRoundRectCallout">
            <a:avLst>
              <a:gd name="adj1" fmla="val 32023"/>
              <a:gd name="adj2" fmla="val -857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Consumo informado no site do fabricante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4BCDB51-694D-A9BF-5A20-D009C0E16E06}"/>
              </a:ext>
            </a:extLst>
          </p:cNvPr>
          <p:cNvGrpSpPr/>
          <p:nvPr/>
        </p:nvGrpSpPr>
        <p:grpSpPr>
          <a:xfrm>
            <a:off x="3926665" y="3862452"/>
            <a:ext cx="3514682" cy="1987027"/>
            <a:chOff x="3873533" y="3744301"/>
            <a:chExt cx="3514682" cy="1987027"/>
          </a:xfrm>
        </p:grpSpPr>
        <p:pic>
          <p:nvPicPr>
            <p:cNvPr id="32" name="Imagem 31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370257B2-040C-AFD0-DB87-FB9218744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07" b="43176"/>
            <a:stretch/>
          </p:blipFill>
          <p:spPr>
            <a:xfrm flipH="1">
              <a:off x="3873533" y="3744301"/>
              <a:ext cx="3496670" cy="1639976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3BF0E04-DB21-A415-7455-0655174E1506}"/>
                </a:ext>
              </a:extLst>
            </p:cNvPr>
            <p:cNvSpPr/>
            <p:nvPr/>
          </p:nvSpPr>
          <p:spPr>
            <a:xfrm>
              <a:off x="4207111" y="4007779"/>
              <a:ext cx="3181104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 dirty="0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Uso racional de recursos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 dirty="0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Eficiência energética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 dirty="0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Redução de emissões atmosféricas</a:t>
              </a:r>
            </a:p>
            <a:p>
              <a:r>
                <a:rPr lang="pt-BR" b="1" dirty="0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</a:p>
            <a:p>
              <a:endParaRPr lang="pt-BR" sz="1600" b="1" dirty="0">
                <a:latin typeface="Ink Free" panose="03080402000500000000" pitchFamily="66" charset="0"/>
                <a:cs typeface="Myanmar Text" panose="020B0502040204020203" pitchFamily="34" charset="0"/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7299023-4FC0-2620-548C-DB834EEB6674}"/>
              </a:ext>
            </a:extLst>
          </p:cNvPr>
          <p:cNvGrpSpPr/>
          <p:nvPr/>
        </p:nvGrpSpPr>
        <p:grpSpPr>
          <a:xfrm>
            <a:off x="-56623" y="3602601"/>
            <a:ext cx="3496672" cy="2607444"/>
            <a:chOff x="-15853" y="3645439"/>
            <a:chExt cx="3496672" cy="2607444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4A7608A0-6391-A717-D3C8-22C484AFAF97}"/>
                </a:ext>
              </a:extLst>
            </p:cNvPr>
            <p:cNvSpPr txBox="1"/>
            <p:nvPr/>
          </p:nvSpPr>
          <p:spPr>
            <a:xfrm>
              <a:off x="1725133" y="3645439"/>
              <a:ext cx="1755686" cy="389513"/>
            </a:xfrm>
            <a:prstGeom prst="wedgeEllipseCallout">
              <a:avLst>
                <a:gd name="adj1" fmla="val -60832"/>
                <a:gd name="adj2" fmla="val 18447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 dirty="0">
                  <a:latin typeface="Arial" charset="0"/>
                </a:rPr>
                <a:t>Onde será que podemos melhorar?</a:t>
              </a:r>
              <a:endParaRPr lang="pt-BR" sz="900" b="0" dirty="0">
                <a:latin typeface="Arial" charset="0"/>
              </a:endParaRPr>
            </a:p>
          </p:txBody>
        </p:sp>
        <p:pic>
          <p:nvPicPr>
            <p:cNvPr id="36" name="Imagem 35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C839B26A-B44E-B644-3D37-9C98C2DBC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853" y="3770461"/>
              <a:ext cx="1926394" cy="2482422"/>
            </a:xfrm>
            <a:prstGeom prst="rect">
              <a:avLst/>
            </a:prstGeom>
          </p:spPr>
        </p:pic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5B700287-B8FF-674C-1148-4485EAC5216C}"/>
              </a:ext>
            </a:extLst>
          </p:cNvPr>
          <p:cNvGrpSpPr/>
          <p:nvPr/>
        </p:nvGrpSpPr>
        <p:grpSpPr>
          <a:xfrm>
            <a:off x="80798" y="3592833"/>
            <a:ext cx="3026044" cy="2593499"/>
            <a:chOff x="14091" y="3626812"/>
            <a:chExt cx="3026044" cy="2593499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C150399E-92EB-C0BE-C0B1-3B4A089D6AE5}"/>
                </a:ext>
              </a:extLst>
            </p:cNvPr>
            <p:cNvSpPr txBox="1"/>
            <p:nvPr/>
          </p:nvSpPr>
          <p:spPr>
            <a:xfrm>
              <a:off x="1653958" y="4069023"/>
              <a:ext cx="1386177" cy="584269"/>
            </a:xfrm>
            <a:prstGeom prst="wedgeEllipseCallout">
              <a:avLst>
                <a:gd name="adj1" fmla="val -67775"/>
                <a:gd name="adj2" fmla="val -18621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 dirty="0">
                  <a:latin typeface="Arial" charset="0"/>
                </a:rPr>
                <a:t>Vamos melhorar aqui onde há maior consumo.</a:t>
              </a:r>
              <a:endParaRPr lang="pt-BR" sz="900" b="0" dirty="0">
                <a:latin typeface="Arial" charset="0"/>
              </a:endParaRPr>
            </a:p>
          </p:txBody>
        </p:sp>
        <p:pic>
          <p:nvPicPr>
            <p:cNvPr id="43" name="Imagem 42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E98C0D30-A6BD-4F74-A467-0D69A050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1" y="3626812"/>
              <a:ext cx="2080950" cy="2593499"/>
            </a:xfrm>
            <a:prstGeom prst="rect">
              <a:avLst/>
            </a:prstGeom>
          </p:spPr>
        </p:pic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258A01F6-9D9B-356B-04C5-E3E792BB76CE}"/>
              </a:ext>
            </a:extLst>
          </p:cNvPr>
          <p:cNvGrpSpPr/>
          <p:nvPr/>
        </p:nvGrpSpPr>
        <p:grpSpPr>
          <a:xfrm>
            <a:off x="4713500" y="1217993"/>
            <a:ext cx="3923490" cy="2015140"/>
            <a:chOff x="4683548" y="1243915"/>
            <a:chExt cx="3923490" cy="2015140"/>
          </a:xfrm>
        </p:grpSpPr>
        <p:pic>
          <p:nvPicPr>
            <p:cNvPr id="1025" name="Imagem 1024" descr="Fogos de artifício no céu&#10;&#10;Descrição gerada automaticamente">
              <a:extLst>
                <a:ext uri="{FF2B5EF4-FFF2-40B4-BE49-F238E27FC236}">
                  <a16:creationId xmlns:a16="http://schemas.microsoft.com/office/drawing/2014/main" id="{5DCCC9DC-BE25-E4B9-46E9-FE383754C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3" t="15256" b="15483"/>
            <a:stretch/>
          </p:blipFill>
          <p:spPr>
            <a:xfrm>
              <a:off x="4683548" y="1243915"/>
              <a:ext cx="3923490" cy="2015140"/>
            </a:xfrm>
            <a:prstGeom prst="rect">
              <a:avLst/>
            </a:prstGeom>
          </p:spPr>
        </p:pic>
        <p:sp>
          <p:nvSpPr>
            <p:cNvPr id="1027" name="CaixaDeTexto 1026">
              <a:extLst>
                <a:ext uri="{FF2B5EF4-FFF2-40B4-BE49-F238E27FC236}">
                  <a16:creationId xmlns:a16="http://schemas.microsoft.com/office/drawing/2014/main" id="{7F091210-7B0A-BB30-1FAD-B39109B7DA4F}"/>
                </a:ext>
              </a:extLst>
            </p:cNvPr>
            <p:cNvSpPr txBox="1"/>
            <p:nvPr/>
          </p:nvSpPr>
          <p:spPr>
            <a:xfrm>
              <a:off x="5316929" y="2040983"/>
              <a:ext cx="22504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002060"/>
                  </a:solidFill>
                </a:rPr>
                <a:t>R$ 285.485,62/ano</a:t>
              </a:r>
            </a:p>
            <a:p>
              <a:pPr algn="ctr"/>
              <a:r>
                <a:rPr lang="pt-BR" sz="1400" b="1" dirty="0">
                  <a:solidFill>
                    <a:srgbClr val="002060"/>
                  </a:solidFill>
                </a:rPr>
                <a:t>~5 mil </a:t>
              </a:r>
              <a:r>
                <a:rPr lang="pt-BR" sz="1400" b="1" dirty="0" err="1">
                  <a:solidFill>
                    <a:srgbClr val="002060"/>
                  </a:solidFill>
                </a:rPr>
                <a:t>ton</a:t>
              </a:r>
              <a:r>
                <a:rPr lang="pt-BR" sz="1400" b="1" dirty="0">
                  <a:solidFill>
                    <a:srgbClr val="002060"/>
                  </a:solidFill>
                </a:rPr>
                <a:t> CO2</a:t>
              </a:r>
            </a:p>
          </p:txBody>
        </p:sp>
      </p:grpSp>
      <p:sp>
        <p:nvSpPr>
          <p:cNvPr id="1029" name="Seta para a Direita 11">
            <a:extLst>
              <a:ext uri="{FF2B5EF4-FFF2-40B4-BE49-F238E27FC236}">
                <a16:creationId xmlns:a16="http://schemas.microsoft.com/office/drawing/2014/main" id="{CA80C182-E058-865A-3B88-F5135162D28E}"/>
              </a:ext>
            </a:extLst>
          </p:cNvPr>
          <p:cNvSpPr/>
          <p:nvPr/>
        </p:nvSpPr>
        <p:spPr>
          <a:xfrm>
            <a:off x="3474127" y="2007849"/>
            <a:ext cx="1710996" cy="692784"/>
          </a:xfrm>
          <a:prstGeom prst="rightArrow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A4AB47B-CFE9-44B9-BCFF-E67B9FC0D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432" y="3767746"/>
            <a:ext cx="1926394" cy="248242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AF475-5001-25F3-D5FD-BF338AFDACCC}"/>
              </a:ext>
            </a:extLst>
          </p:cNvPr>
          <p:cNvSpPr txBox="1"/>
          <p:nvPr/>
        </p:nvSpPr>
        <p:spPr>
          <a:xfrm>
            <a:off x="1927766" y="5126746"/>
            <a:ext cx="1696588" cy="779026"/>
          </a:xfrm>
          <a:prstGeom prst="wedgeEllipseCallout">
            <a:avLst>
              <a:gd name="adj1" fmla="val -105184"/>
              <a:gd name="adj2" fmla="val -93307"/>
            </a:avLst>
          </a:prstGeom>
          <a:solidFill>
            <a:srgbClr val="FFFF93"/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900" b="1" dirty="0">
                <a:latin typeface="Arial" charset="0"/>
              </a:rPr>
              <a:t>Primeiro precisamos entender como esses equipamentos são utilizados atualmente.</a:t>
            </a:r>
            <a:endParaRPr lang="pt-BR" sz="900" b="0" dirty="0">
              <a:latin typeface="Arial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175A6BE-C3C1-B686-2054-9DE0D30CE8E2}"/>
              </a:ext>
            </a:extLst>
          </p:cNvPr>
          <p:cNvSpPr/>
          <p:nvPr/>
        </p:nvSpPr>
        <p:spPr>
          <a:xfrm>
            <a:off x="6407" y="6290291"/>
            <a:ext cx="9137593" cy="5642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               TEMA: REDUÇÃO DE CONSUMO DE ENERGIA NOS EQUIPAMENTOS DE TI</a:t>
            </a:r>
          </a:p>
        </p:txBody>
      </p:sp>
      <p:sp>
        <p:nvSpPr>
          <p:cNvPr id="9" name="Raio 8">
            <a:extLst>
              <a:ext uri="{FF2B5EF4-FFF2-40B4-BE49-F238E27FC236}">
                <a16:creationId xmlns:a16="http://schemas.microsoft.com/office/drawing/2014/main" id="{5509F9F9-0AAB-45C3-ED08-9F18594B5399}"/>
              </a:ext>
            </a:extLst>
          </p:cNvPr>
          <p:cNvSpPr/>
          <p:nvPr/>
        </p:nvSpPr>
        <p:spPr>
          <a:xfrm>
            <a:off x="6675245" y="5033940"/>
            <a:ext cx="975158" cy="639632"/>
          </a:xfrm>
          <a:prstGeom prst="lightningBolt">
            <a:avLst/>
          </a:prstGeom>
          <a:solidFill>
            <a:srgbClr val="FFF100"/>
          </a:solidFill>
          <a:ln>
            <a:solidFill>
              <a:srgbClr val="FB42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61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9" grpId="0"/>
      <p:bldP spid="193" grpId="0"/>
      <p:bldP spid="195" grpId="0"/>
      <p:bldP spid="195" grpId="1"/>
      <p:bldP spid="196" grpId="0" animBg="1"/>
      <p:bldP spid="196" grpId="1" animBg="1"/>
      <p:bldP spid="197" grpId="0" animBg="1"/>
      <p:bldP spid="19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1029" grpId="0" animBg="1"/>
      <p:bldP spid="2" grpId="0" animBg="1"/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9">
            <a:extLst>
              <a:ext uri="{FF2B5EF4-FFF2-40B4-BE49-F238E27FC236}">
                <a16:creationId xmlns:a16="http://schemas.microsoft.com/office/drawing/2014/main" id="{D7D329EB-8FC4-2F5B-A40A-A1D440C17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81274" y="952450"/>
            <a:ext cx="0" cy="37465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Conector reto 7">
            <a:extLst>
              <a:ext uri="{FF2B5EF4-FFF2-40B4-BE49-F238E27FC236}">
                <a16:creationId xmlns:a16="http://schemas.microsoft.com/office/drawing/2014/main" id="{AA5CE1C8-9D6F-6D06-F137-CFE8221803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7544" y="2879488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6" name="Retângulo de cantos arredondados 35">
            <a:extLst>
              <a:ext uri="{FF2B5EF4-FFF2-40B4-BE49-F238E27FC236}">
                <a16:creationId xmlns:a16="http://schemas.microsoft.com/office/drawing/2014/main" id="{F73E93C5-B5EB-207E-B141-7D3A4E808347}"/>
              </a:ext>
            </a:extLst>
          </p:cNvPr>
          <p:cNvSpPr/>
          <p:nvPr/>
        </p:nvSpPr>
        <p:spPr>
          <a:xfrm>
            <a:off x="-3844" y="788901"/>
            <a:ext cx="1414346" cy="39513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247" name="Retângulo: Cantos Arredondados 246">
            <a:extLst>
              <a:ext uri="{FF2B5EF4-FFF2-40B4-BE49-F238E27FC236}">
                <a16:creationId xmlns:a16="http://schemas.microsoft.com/office/drawing/2014/main" id="{7928196D-CB99-39F7-8BC1-428D111099B1}"/>
              </a:ext>
            </a:extLst>
          </p:cNvPr>
          <p:cNvSpPr/>
          <p:nvPr/>
        </p:nvSpPr>
        <p:spPr>
          <a:xfrm>
            <a:off x="-7831" y="2287050"/>
            <a:ext cx="1088749" cy="1272427"/>
          </a:xfrm>
          <a:prstGeom prst="roundRect">
            <a:avLst>
              <a:gd name="adj" fmla="val 396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7" name="Retângulo 486">
            <a:extLst>
              <a:ext uri="{FF2B5EF4-FFF2-40B4-BE49-F238E27FC236}">
                <a16:creationId xmlns:a16="http://schemas.microsoft.com/office/drawing/2014/main" id="{06665AB8-249D-41B3-883F-E0DFD2A5AB99}"/>
              </a:ext>
            </a:extLst>
          </p:cNvPr>
          <p:cNvSpPr/>
          <p:nvPr/>
        </p:nvSpPr>
        <p:spPr>
          <a:xfrm>
            <a:off x="-4180" y="4841194"/>
            <a:ext cx="9142166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750" b="1" dirty="0">
                <a:solidFill>
                  <a:schemeClr val="bg1"/>
                </a:solidFill>
              </a:rPr>
              <a:t>Políticas da Empresa para Sustentabilidade com esses Equipamentos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1637" y="-27384"/>
            <a:ext cx="448007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 Situação</a:t>
            </a:r>
            <a:r>
              <a:rPr kumimoji="0" lang="pt-BR" sz="32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 Atual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pic>
        <p:nvPicPr>
          <p:cNvPr id="434" name="Picture 178">
            <a:extLst>
              <a:ext uri="{FF2B5EF4-FFF2-40B4-BE49-F238E27FC236}">
                <a16:creationId xmlns:a16="http://schemas.microsoft.com/office/drawing/2014/main" id="{1941FF47-7DA2-4C67-816C-C48E522C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" y="1933981"/>
            <a:ext cx="1373513" cy="190010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5" name="CaixaDeTexto 434">
            <a:extLst>
              <a:ext uri="{FF2B5EF4-FFF2-40B4-BE49-F238E27FC236}">
                <a16:creationId xmlns:a16="http://schemas.microsoft.com/office/drawing/2014/main" id="{D6F118D7-C0C6-4E8D-B663-76D60F7D4FFE}"/>
              </a:ext>
            </a:extLst>
          </p:cNvPr>
          <p:cNvSpPr txBox="1"/>
          <p:nvPr/>
        </p:nvSpPr>
        <p:spPr>
          <a:xfrm>
            <a:off x="-746218" y="9535215"/>
            <a:ext cx="8205275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Constatamos que existe um desperdício de energia considerável nos períodos de ociosidade nos micro computadores e monitores </a:t>
            </a:r>
          </a:p>
        </p:txBody>
      </p:sp>
      <p:cxnSp>
        <p:nvCxnSpPr>
          <p:cNvPr id="444" name="Conector reto 7">
            <a:extLst>
              <a:ext uri="{FF2B5EF4-FFF2-40B4-BE49-F238E27FC236}">
                <a16:creationId xmlns:a16="http://schemas.microsoft.com/office/drawing/2014/main" id="{CBB22C32-583D-495A-9613-ADE614BF4ED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0139" y="4725886"/>
            <a:ext cx="8596094" cy="3139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Retângulo Arredondado 39">
            <a:extLst>
              <a:ext uri="{FF2B5EF4-FFF2-40B4-BE49-F238E27FC236}">
                <a16:creationId xmlns:a16="http://schemas.microsoft.com/office/drawing/2014/main" id="{C940FD66-4073-4EFF-94B5-26AFEE698523}"/>
              </a:ext>
            </a:extLst>
          </p:cNvPr>
          <p:cNvSpPr/>
          <p:nvPr/>
        </p:nvSpPr>
        <p:spPr>
          <a:xfrm>
            <a:off x="50509" y="3079979"/>
            <a:ext cx="1402170" cy="133325"/>
          </a:xfrm>
          <a:prstGeom prst="roundRect">
            <a:avLst/>
          </a:prstGeom>
          <a:solidFill>
            <a:srgbClr val="FF3300">
              <a:alpha val="19000"/>
            </a:srgbClr>
          </a:solidFill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EFD1B1-951E-9CEF-4480-47BFCC87128B}"/>
              </a:ext>
            </a:extLst>
          </p:cNvPr>
          <p:cNvSpPr/>
          <p:nvPr/>
        </p:nvSpPr>
        <p:spPr>
          <a:xfrm>
            <a:off x="-3244" y="575733"/>
            <a:ext cx="9144000" cy="2853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</a:rPr>
              <a:t>Fluxo de Jornada de Trabalho dos Colaboradores HONDA (Utilização dos Equipamentos de TI)</a:t>
            </a:r>
          </a:p>
        </p:txBody>
      </p:sp>
      <p:grpSp>
        <p:nvGrpSpPr>
          <p:cNvPr id="1069" name="Agrupar 1068">
            <a:extLst>
              <a:ext uri="{FF2B5EF4-FFF2-40B4-BE49-F238E27FC236}">
                <a16:creationId xmlns:a16="http://schemas.microsoft.com/office/drawing/2014/main" id="{DC8523F6-A053-D607-40EE-36579FCCA795}"/>
              </a:ext>
            </a:extLst>
          </p:cNvPr>
          <p:cNvGrpSpPr/>
          <p:nvPr/>
        </p:nvGrpSpPr>
        <p:grpSpPr>
          <a:xfrm>
            <a:off x="27747" y="5156713"/>
            <a:ext cx="6154071" cy="967254"/>
            <a:chOff x="27747" y="5156713"/>
            <a:chExt cx="6154071" cy="967254"/>
          </a:xfrm>
        </p:grpSpPr>
        <p:sp>
          <p:nvSpPr>
            <p:cNvPr id="422" name="CaixaDeTexto 421">
              <a:extLst>
                <a:ext uri="{FF2B5EF4-FFF2-40B4-BE49-F238E27FC236}">
                  <a16:creationId xmlns:a16="http://schemas.microsoft.com/office/drawing/2014/main" id="{B75926B7-D5F4-498F-AB54-B8EF421820A2}"/>
                </a:ext>
              </a:extLst>
            </p:cNvPr>
            <p:cNvSpPr txBox="1"/>
            <p:nvPr/>
          </p:nvSpPr>
          <p:spPr>
            <a:xfrm>
              <a:off x="27747" y="5298137"/>
              <a:ext cx="4816223" cy="60016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pt-BR" sz="1100" b="1" u="sng" dirty="0">
                  <a:latin typeface="Arial" charset="0"/>
                </a:rPr>
                <a:t>Norma HSP – Política Regional de Confidencialidade (HSA.HCG.002)</a:t>
              </a:r>
            </a:p>
            <a:p>
              <a:pPr>
                <a:defRPr/>
              </a:pPr>
              <a:r>
                <a:rPr lang="pt-BR" sz="1100" b="0" dirty="0">
                  <a:latin typeface="Arial" charset="0"/>
                </a:rPr>
                <a:t>11.4. Regras de Uso de Recursos Computacionais</a:t>
              </a:r>
            </a:p>
            <a:p>
              <a:pPr>
                <a:defRPr/>
              </a:pPr>
              <a:r>
                <a:rPr lang="pt-BR" sz="1100" b="0" dirty="0">
                  <a:latin typeface="Arial" charset="0"/>
                </a:rPr>
                <a:t>5. Sempre desligar os microcomputadores ao final do dia de trabalho...</a:t>
              </a:r>
            </a:p>
          </p:txBody>
        </p:sp>
        <p:pic>
          <p:nvPicPr>
            <p:cNvPr id="320" name="Imagem 319" descr="Monitor de computador&#10;&#10;Descrição gerada automaticamente">
              <a:extLst>
                <a:ext uri="{FF2B5EF4-FFF2-40B4-BE49-F238E27FC236}">
                  <a16:creationId xmlns:a16="http://schemas.microsoft.com/office/drawing/2014/main" id="{2AC4CD6B-B017-BF58-84FB-B77AE358A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02195" y="5156713"/>
              <a:ext cx="1379623" cy="967254"/>
            </a:xfrm>
            <a:prstGeom prst="rect">
              <a:avLst/>
            </a:prstGeom>
          </p:spPr>
        </p:pic>
      </p:grpSp>
      <p:grpSp>
        <p:nvGrpSpPr>
          <p:cNvPr id="1068" name="Agrupar 1067">
            <a:extLst>
              <a:ext uri="{FF2B5EF4-FFF2-40B4-BE49-F238E27FC236}">
                <a16:creationId xmlns:a16="http://schemas.microsoft.com/office/drawing/2014/main" id="{01D05B36-77DE-BA19-1449-6E8425A29369}"/>
              </a:ext>
            </a:extLst>
          </p:cNvPr>
          <p:cNvGrpSpPr/>
          <p:nvPr/>
        </p:nvGrpSpPr>
        <p:grpSpPr>
          <a:xfrm>
            <a:off x="4458644" y="5327575"/>
            <a:ext cx="1594443" cy="1017666"/>
            <a:chOff x="4458644" y="5327575"/>
            <a:chExt cx="1594443" cy="1017666"/>
          </a:xfrm>
        </p:grpSpPr>
        <p:pic>
          <p:nvPicPr>
            <p:cNvPr id="2109" name="Imagem 2108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5112BB82-6926-7997-006D-FF9A8FBD1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644" y="5430063"/>
              <a:ext cx="585714" cy="915178"/>
            </a:xfrm>
            <a:prstGeom prst="rect">
              <a:avLst/>
            </a:prstGeom>
          </p:spPr>
        </p:pic>
        <p:pic>
          <p:nvPicPr>
            <p:cNvPr id="321" name="Imagem 320" descr="Logotipo&#10;&#10;Descrição gerada automaticamente com confiança baixa">
              <a:extLst>
                <a:ext uri="{FF2B5EF4-FFF2-40B4-BE49-F238E27FC236}">
                  <a16:creationId xmlns:a16="http://schemas.microsoft.com/office/drawing/2014/main" id="{B0E7E578-9A21-552E-01AB-4D51F840F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8359"/>
            <a:stretch/>
          </p:blipFill>
          <p:spPr>
            <a:xfrm>
              <a:off x="5060755" y="5615277"/>
              <a:ext cx="992332" cy="207272"/>
            </a:xfrm>
            <a:prstGeom prst="rect">
              <a:avLst/>
            </a:prstGeom>
          </p:spPr>
        </p:pic>
        <p:pic>
          <p:nvPicPr>
            <p:cNvPr id="322" name="Imagem 321" descr="Logotipo&#10;&#10;Descrição gerada automaticamente com confiança baixa">
              <a:extLst>
                <a:ext uri="{FF2B5EF4-FFF2-40B4-BE49-F238E27FC236}">
                  <a16:creationId xmlns:a16="http://schemas.microsoft.com/office/drawing/2014/main" id="{C29C2E7B-E9C5-74E0-14C8-FEC8E6AB5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72" t="38969" b="33326"/>
            <a:stretch/>
          </p:blipFill>
          <p:spPr>
            <a:xfrm>
              <a:off x="5227118" y="5372890"/>
              <a:ext cx="802411" cy="186494"/>
            </a:xfrm>
            <a:prstGeom prst="rect">
              <a:avLst/>
            </a:prstGeom>
          </p:spPr>
        </p:pic>
        <p:pic>
          <p:nvPicPr>
            <p:cNvPr id="323" name="Imagem 322" descr="Desenho de personagem&#10;&#10;Descrição gerada automaticamente com confiança baixa">
              <a:extLst>
                <a:ext uri="{FF2B5EF4-FFF2-40B4-BE49-F238E27FC236}">
                  <a16:creationId xmlns:a16="http://schemas.microsoft.com/office/drawing/2014/main" id="{26BA3AB0-4E25-A23B-83E9-69603F03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587" y="5327575"/>
              <a:ext cx="281940" cy="370392"/>
            </a:xfrm>
            <a:prstGeom prst="rect">
              <a:avLst/>
            </a:prstGeom>
          </p:spPr>
        </p:pic>
      </p:grpSp>
      <p:sp>
        <p:nvSpPr>
          <p:cNvPr id="1025" name="Retângulo Arredondado 39">
            <a:extLst>
              <a:ext uri="{FF2B5EF4-FFF2-40B4-BE49-F238E27FC236}">
                <a16:creationId xmlns:a16="http://schemas.microsoft.com/office/drawing/2014/main" id="{3847F9DE-5D3C-3A33-3DE4-BD27DE0C4AE5}"/>
              </a:ext>
            </a:extLst>
          </p:cNvPr>
          <p:cNvSpPr/>
          <p:nvPr/>
        </p:nvSpPr>
        <p:spPr>
          <a:xfrm>
            <a:off x="69733" y="3459064"/>
            <a:ext cx="1402170" cy="133325"/>
          </a:xfrm>
          <a:prstGeom prst="roundRect">
            <a:avLst/>
          </a:prstGeom>
          <a:solidFill>
            <a:srgbClr val="FF3300">
              <a:alpha val="19000"/>
            </a:srgbClr>
          </a:solidFill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37" name="Agrupar 1036">
            <a:extLst>
              <a:ext uri="{FF2B5EF4-FFF2-40B4-BE49-F238E27FC236}">
                <a16:creationId xmlns:a16="http://schemas.microsoft.com/office/drawing/2014/main" id="{4BCF8710-8CE9-65F8-5F43-1F23B22CE6DB}"/>
              </a:ext>
            </a:extLst>
          </p:cNvPr>
          <p:cNvGrpSpPr/>
          <p:nvPr/>
        </p:nvGrpSpPr>
        <p:grpSpPr>
          <a:xfrm>
            <a:off x="5295048" y="913896"/>
            <a:ext cx="3600407" cy="1906280"/>
            <a:chOff x="4726536" y="912020"/>
            <a:chExt cx="3600407" cy="1906280"/>
          </a:xfrm>
        </p:grpSpPr>
        <p:sp>
          <p:nvSpPr>
            <p:cNvPr id="508" name="Retângulo 507">
              <a:extLst>
                <a:ext uri="{FF2B5EF4-FFF2-40B4-BE49-F238E27FC236}">
                  <a16:creationId xmlns:a16="http://schemas.microsoft.com/office/drawing/2014/main" id="{6B116553-D105-013D-ECC2-AEF30B7AC3E0}"/>
                </a:ext>
              </a:extLst>
            </p:cNvPr>
            <p:cNvSpPr/>
            <p:nvPr/>
          </p:nvSpPr>
          <p:spPr>
            <a:xfrm>
              <a:off x="4740355" y="972925"/>
              <a:ext cx="3540411" cy="1845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B10B57A4-1DDE-A387-26DD-A54DDA91D1DC}"/>
                </a:ext>
              </a:extLst>
            </p:cNvPr>
            <p:cNvGrpSpPr/>
            <p:nvPr/>
          </p:nvGrpSpPr>
          <p:grpSpPr>
            <a:xfrm>
              <a:off x="4726536" y="912020"/>
              <a:ext cx="3600407" cy="1905324"/>
              <a:chOff x="4952564" y="912020"/>
              <a:chExt cx="3600407" cy="1905324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DB05AC55-C11E-68C7-E987-B495A44C898A}"/>
                  </a:ext>
                </a:extLst>
              </p:cNvPr>
              <p:cNvSpPr/>
              <p:nvPr/>
            </p:nvSpPr>
            <p:spPr>
              <a:xfrm>
                <a:off x="4975034" y="972925"/>
                <a:ext cx="3541139" cy="1844419"/>
              </a:xfrm>
              <a:prstGeom prst="roundRect">
                <a:avLst>
                  <a:gd name="adj" fmla="val 1876"/>
                </a:avLst>
              </a:prstGeom>
              <a:noFill/>
              <a:ln w="22225">
                <a:solidFill>
                  <a:srgbClr val="002060"/>
                </a:solidFill>
                <a:miter lim="800000"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469A0E7E-ECDF-2F5F-034C-B9E63080A801}"/>
                  </a:ext>
                </a:extLst>
              </p:cNvPr>
              <p:cNvSpPr/>
              <p:nvPr/>
            </p:nvSpPr>
            <p:spPr>
              <a:xfrm>
                <a:off x="4985557" y="1010920"/>
                <a:ext cx="3530616" cy="283892"/>
              </a:xfrm>
              <a:prstGeom prst="roundRect">
                <a:avLst>
                  <a:gd name="adj" fmla="val 11075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F2EC16D7-5054-25C4-F43F-D60806727CC3}"/>
                  </a:ext>
                </a:extLst>
              </p:cNvPr>
              <p:cNvSpPr/>
              <p:nvPr/>
            </p:nvSpPr>
            <p:spPr>
              <a:xfrm>
                <a:off x="5019151" y="1032765"/>
                <a:ext cx="284566" cy="234234"/>
              </a:xfrm>
              <a:prstGeom prst="roundRect">
                <a:avLst>
                  <a:gd name="adj" fmla="val 948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0952E1B-658B-15F7-A8E7-AD85F028E625}"/>
                  </a:ext>
                </a:extLst>
              </p:cNvPr>
              <p:cNvSpPr txBox="1"/>
              <p:nvPr/>
            </p:nvSpPr>
            <p:spPr>
              <a:xfrm>
                <a:off x="5209659" y="1025837"/>
                <a:ext cx="3090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bg1"/>
                    </a:solidFill>
                  </a:rPr>
                  <a:t>  Liga o computador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2893C3F6-7F8D-AEF0-9AA0-9E9658E397D3}"/>
                  </a:ext>
                </a:extLst>
              </p:cNvPr>
              <p:cNvSpPr txBox="1"/>
              <p:nvPr/>
            </p:nvSpPr>
            <p:spPr>
              <a:xfrm>
                <a:off x="4994206" y="912020"/>
                <a:ext cx="6470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</a:p>
            </p:txBody>
          </p:sp>
          <p:pic>
            <p:nvPicPr>
              <p:cNvPr id="28" name="Imagem 27" descr="Interface gráfica do usuário&#10;&#10;Descrição gerada automaticamente com confiança baixa">
                <a:extLst>
                  <a:ext uri="{FF2B5EF4-FFF2-40B4-BE49-F238E27FC236}">
                    <a16:creationId xmlns:a16="http://schemas.microsoft.com/office/drawing/2014/main" id="{0CA4EF62-8316-30A4-89C5-A08594D2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2564" y="1293298"/>
                <a:ext cx="797382" cy="507263"/>
              </a:xfrm>
              <a:prstGeom prst="rect">
                <a:avLst/>
              </a:prstGeom>
            </p:spPr>
          </p:pic>
          <p:pic>
            <p:nvPicPr>
              <p:cNvPr id="29" name="Imagem 28" descr="Interface gráfica do usuário&#10;&#10;Descrição gerada automaticamente com confiança baixa">
                <a:extLst>
                  <a:ext uri="{FF2B5EF4-FFF2-40B4-BE49-F238E27FC236}">
                    <a16:creationId xmlns:a16="http://schemas.microsoft.com/office/drawing/2014/main" id="{B7A35D4B-6ACA-B72E-A786-066647AE5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9788" y="1292799"/>
                <a:ext cx="797382" cy="507263"/>
              </a:xfrm>
              <a:prstGeom prst="rect">
                <a:avLst/>
              </a:prstGeom>
            </p:spPr>
          </p:pic>
          <p:pic>
            <p:nvPicPr>
              <p:cNvPr id="31" name="Imagem 30" descr="Interface gráfica do usuário&#10;&#10;Descrição gerada automaticamente com confiança baixa">
                <a:extLst>
                  <a:ext uri="{FF2B5EF4-FFF2-40B4-BE49-F238E27FC236}">
                    <a16:creationId xmlns:a16="http://schemas.microsoft.com/office/drawing/2014/main" id="{4EBFDA5C-8440-8AD1-A47B-062720443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2738" y="1292799"/>
                <a:ext cx="797382" cy="507263"/>
              </a:xfrm>
              <a:prstGeom prst="rect">
                <a:avLst/>
              </a:prstGeom>
            </p:spPr>
          </p:pic>
          <p:grpSp>
            <p:nvGrpSpPr>
              <p:cNvPr id="38" name="Agrupar 37">
                <a:extLst>
                  <a:ext uri="{FF2B5EF4-FFF2-40B4-BE49-F238E27FC236}">
                    <a16:creationId xmlns:a16="http://schemas.microsoft.com/office/drawing/2014/main" id="{BD9BC6F0-EFBA-7EDF-5551-B4F7212F664A}"/>
                  </a:ext>
                </a:extLst>
              </p:cNvPr>
              <p:cNvGrpSpPr/>
              <p:nvPr/>
            </p:nvGrpSpPr>
            <p:grpSpPr>
              <a:xfrm>
                <a:off x="7188028" y="1298386"/>
                <a:ext cx="1318766" cy="507263"/>
                <a:chOff x="7638505" y="1271760"/>
                <a:chExt cx="1318766" cy="507263"/>
              </a:xfrm>
            </p:grpSpPr>
            <p:pic>
              <p:nvPicPr>
                <p:cNvPr id="49" name="Imagem 48" descr="Interface gráfica do usuári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9ECEFB1E-243F-4A72-04F3-B448F1F3C5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8505" y="1271760"/>
                  <a:ext cx="797382" cy="507263"/>
                </a:xfrm>
                <a:prstGeom prst="rect">
                  <a:avLst/>
                </a:prstGeom>
              </p:spPr>
            </p:pic>
            <p:pic>
              <p:nvPicPr>
                <p:cNvPr id="50" name="Imagem 49" descr="Interface gráfica do usuári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C65F52A5-87EE-85C5-5FAF-EBB8AE6E2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7786"/>
                <a:stretch/>
              </p:blipFill>
              <p:spPr>
                <a:xfrm>
                  <a:off x="8381455" y="1271760"/>
                  <a:ext cx="575816" cy="50726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E73CE3F8-07FF-EFC0-C648-51B57C247F46}"/>
                  </a:ext>
                </a:extLst>
              </p:cNvPr>
              <p:cNvGrpSpPr/>
              <p:nvPr/>
            </p:nvGrpSpPr>
            <p:grpSpPr>
              <a:xfrm>
                <a:off x="6381291" y="1654976"/>
                <a:ext cx="693281" cy="714765"/>
                <a:chOff x="1278755" y="763313"/>
                <a:chExt cx="856891" cy="856891"/>
              </a:xfrm>
            </p:grpSpPr>
            <p:sp>
              <p:nvSpPr>
                <p:cNvPr id="47" name="Retângulo 46">
                  <a:extLst>
                    <a:ext uri="{FF2B5EF4-FFF2-40B4-BE49-F238E27FC236}">
                      <a16:creationId xmlns:a16="http://schemas.microsoft.com/office/drawing/2014/main" id="{6B9AD882-DBEE-DE1A-CADC-28652C6D0408}"/>
                    </a:ext>
                  </a:extLst>
                </p:cNvPr>
                <p:cNvSpPr/>
                <p:nvPr/>
              </p:nvSpPr>
              <p:spPr>
                <a:xfrm>
                  <a:off x="1347063" y="1057750"/>
                  <a:ext cx="722966" cy="2907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48" name="Imagem 47" descr="Ícone&#10;&#10;Descrição gerada automaticamente com confiança baixa">
                  <a:extLst>
                    <a:ext uri="{FF2B5EF4-FFF2-40B4-BE49-F238E27FC236}">
                      <a16:creationId xmlns:a16="http://schemas.microsoft.com/office/drawing/2014/main" id="{95B48B7D-8236-81F7-5152-6EB079995F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8755" y="763313"/>
                  <a:ext cx="856891" cy="856891"/>
                </a:xfrm>
                <a:prstGeom prst="rect">
                  <a:avLst/>
                </a:prstGeom>
              </p:spPr>
            </p:pic>
          </p:grpSp>
          <p:pic>
            <p:nvPicPr>
              <p:cNvPr id="42" name="Imagem 41" descr="Moto vermelha e preta&#10;&#10;Descrição gerada automaticamente">
                <a:extLst>
                  <a:ext uri="{FF2B5EF4-FFF2-40B4-BE49-F238E27FC236}">
                    <a16:creationId xmlns:a16="http://schemas.microsoft.com/office/drawing/2014/main" id="{57C49766-F64B-223F-FDAC-3890E3416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434933" y="1687476"/>
                <a:ext cx="1118038" cy="1104729"/>
              </a:xfrm>
              <a:prstGeom prst="rect">
                <a:avLst/>
              </a:prstGeom>
            </p:spPr>
          </p:pic>
          <p:pic>
            <p:nvPicPr>
              <p:cNvPr id="43" name="Imagem 42" descr="Desenho de personagem de desenho animado&#10;&#10;Descrição gerada automaticamente com confiança baixa">
                <a:extLst>
                  <a:ext uri="{FF2B5EF4-FFF2-40B4-BE49-F238E27FC236}">
                    <a16:creationId xmlns:a16="http://schemas.microsoft.com/office/drawing/2014/main" id="{37F4DACB-DCFB-5067-5AE8-36A0307E2F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59"/>
              <a:stretch/>
            </p:blipFill>
            <p:spPr>
              <a:xfrm>
                <a:off x="5000827" y="1734745"/>
                <a:ext cx="1237237" cy="1070818"/>
              </a:xfrm>
              <a:prstGeom prst="rect">
                <a:avLst/>
              </a:prstGeom>
            </p:spPr>
          </p:pic>
        </p:grpSp>
      </p:grpSp>
      <p:pic>
        <p:nvPicPr>
          <p:cNvPr id="471" name="Imagem 470" descr="Desenho de um homem&#10;&#10;Descrição gerada automaticamente com confiança média">
            <a:extLst>
              <a:ext uri="{FF2B5EF4-FFF2-40B4-BE49-F238E27FC236}">
                <a16:creationId xmlns:a16="http://schemas.microsoft.com/office/drawing/2014/main" id="{C2D66EC2-0FB2-4389-2D05-92A93CFB8C6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503"/>
          <a:stretch/>
        </p:blipFill>
        <p:spPr>
          <a:xfrm>
            <a:off x="-1211268" y="4279607"/>
            <a:ext cx="444853" cy="1123173"/>
          </a:xfrm>
          <a:prstGeom prst="rect">
            <a:avLst/>
          </a:prstGeom>
        </p:spPr>
      </p:pic>
      <p:sp>
        <p:nvSpPr>
          <p:cNvPr id="1034" name="Seta para a Direita 11">
            <a:extLst>
              <a:ext uri="{FF2B5EF4-FFF2-40B4-BE49-F238E27FC236}">
                <a16:creationId xmlns:a16="http://schemas.microsoft.com/office/drawing/2014/main" id="{D1C70D5C-2EE2-6A2C-06D5-C3C12B36FB1C}"/>
              </a:ext>
            </a:extLst>
          </p:cNvPr>
          <p:cNvSpPr/>
          <p:nvPr/>
        </p:nvSpPr>
        <p:spPr>
          <a:xfrm>
            <a:off x="4900694" y="1750356"/>
            <a:ext cx="389946" cy="280475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E7C975A7-7658-3B51-8378-9C2061FDD497}"/>
              </a:ext>
            </a:extLst>
          </p:cNvPr>
          <p:cNvGrpSpPr/>
          <p:nvPr/>
        </p:nvGrpSpPr>
        <p:grpSpPr>
          <a:xfrm>
            <a:off x="5290640" y="2922901"/>
            <a:ext cx="3606767" cy="1759372"/>
            <a:chOff x="4760228" y="2921025"/>
            <a:chExt cx="3606767" cy="1759372"/>
          </a:xfrm>
        </p:grpSpPr>
        <p:sp>
          <p:nvSpPr>
            <p:cNvPr id="1030" name="Retângulo 1029">
              <a:extLst>
                <a:ext uri="{FF2B5EF4-FFF2-40B4-BE49-F238E27FC236}">
                  <a16:creationId xmlns:a16="http://schemas.microsoft.com/office/drawing/2014/main" id="{FF9E1A68-2F74-5FAC-B7EC-88D08FFE4C90}"/>
                </a:ext>
              </a:extLst>
            </p:cNvPr>
            <p:cNvSpPr/>
            <p:nvPr/>
          </p:nvSpPr>
          <p:spPr>
            <a:xfrm>
              <a:off x="4760228" y="2959528"/>
              <a:ext cx="3540322" cy="1708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00B277D-6CC4-AB2A-2975-B273FC8F9DC3}"/>
                </a:ext>
              </a:extLst>
            </p:cNvPr>
            <p:cNvGrpSpPr/>
            <p:nvPr/>
          </p:nvGrpSpPr>
          <p:grpSpPr>
            <a:xfrm>
              <a:off x="4783088" y="2921025"/>
              <a:ext cx="3583907" cy="1759372"/>
              <a:chOff x="4948156" y="2921025"/>
              <a:chExt cx="3583907" cy="1759372"/>
            </a:xfrm>
          </p:grpSpPr>
          <p:sp>
            <p:nvSpPr>
              <p:cNvPr id="59" name="Retângulo: Cantos Arredondados 58">
                <a:extLst>
                  <a:ext uri="{FF2B5EF4-FFF2-40B4-BE49-F238E27FC236}">
                    <a16:creationId xmlns:a16="http://schemas.microsoft.com/office/drawing/2014/main" id="{FB022183-1136-538E-9DB4-49ADE9D63926}"/>
                  </a:ext>
                </a:extLst>
              </p:cNvPr>
              <p:cNvSpPr/>
              <p:nvPr/>
            </p:nvSpPr>
            <p:spPr>
              <a:xfrm>
                <a:off x="4957862" y="3022612"/>
                <a:ext cx="3530616" cy="283892"/>
              </a:xfrm>
              <a:prstGeom prst="roundRect">
                <a:avLst>
                  <a:gd name="adj" fmla="val 11075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0" name="Retângulo: Cantos Arredondados 59">
                <a:extLst>
                  <a:ext uri="{FF2B5EF4-FFF2-40B4-BE49-F238E27FC236}">
                    <a16:creationId xmlns:a16="http://schemas.microsoft.com/office/drawing/2014/main" id="{684A2140-B2AA-35AB-BE88-29673EF38BF9}"/>
                  </a:ext>
                </a:extLst>
              </p:cNvPr>
              <p:cNvSpPr/>
              <p:nvPr/>
            </p:nvSpPr>
            <p:spPr>
              <a:xfrm>
                <a:off x="4991456" y="3044457"/>
                <a:ext cx="284566" cy="234234"/>
              </a:xfrm>
              <a:prstGeom prst="roundRect">
                <a:avLst>
                  <a:gd name="adj" fmla="val 948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18334696-77FE-1802-6F79-7108EE12C02A}"/>
                  </a:ext>
                </a:extLst>
              </p:cNvPr>
              <p:cNvSpPr txBox="1"/>
              <p:nvPr/>
            </p:nvSpPr>
            <p:spPr>
              <a:xfrm>
                <a:off x="5181964" y="3037529"/>
                <a:ext cx="3090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bg1"/>
                    </a:solidFill>
                  </a:rPr>
                  <a:t>  A máquina permanece ligada durante todo o dia</a:t>
                </a:r>
              </a:p>
            </p:txBody>
          </p:sp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FA8996DE-F8A9-BF5D-6754-83DDDF59BA70}"/>
                  </a:ext>
                </a:extLst>
              </p:cNvPr>
              <p:cNvSpPr txBox="1"/>
              <p:nvPr/>
            </p:nvSpPr>
            <p:spPr>
              <a:xfrm>
                <a:off x="4966383" y="2921025"/>
                <a:ext cx="6470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</a:p>
            </p:txBody>
          </p:sp>
          <p:grpSp>
            <p:nvGrpSpPr>
              <p:cNvPr id="495" name="Agrupar 494">
                <a:extLst>
                  <a:ext uri="{FF2B5EF4-FFF2-40B4-BE49-F238E27FC236}">
                    <a16:creationId xmlns:a16="http://schemas.microsoft.com/office/drawing/2014/main" id="{3A41F1E3-47E0-C405-27F2-3559F4F9230E}"/>
                  </a:ext>
                </a:extLst>
              </p:cNvPr>
              <p:cNvGrpSpPr/>
              <p:nvPr/>
            </p:nvGrpSpPr>
            <p:grpSpPr>
              <a:xfrm>
                <a:off x="5703269" y="3093908"/>
                <a:ext cx="691454" cy="691899"/>
                <a:chOff x="6551098" y="3349071"/>
                <a:chExt cx="856891" cy="856891"/>
              </a:xfrm>
            </p:grpSpPr>
            <p:sp>
              <p:nvSpPr>
                <p:cNvPr id="56" name="Retângulo 55">
                  <a:extLst>
                    <a:ext uri="{FF2B5EF4-FFF2-40B4-BE49-F238E27FC236}">
                      <a16:creationId xmlns:a16="http://schemas.microsoft.com/office/drawing/2014/main" id="{5E9B42FC-9181-6423-DD67-CB30F64CCF5A}"/>
                    </a:ext>
                  </a:extLst>
                </p:cNvPr>
                <p:cNvSpPr/>
                <p:nvPr/>
              </p:nvSpPr>
              <p:spPr>
                <a:xfrm>
                  <a:off x="6630250" y="3670291"/>
                  <a:ext cx="711782" cy="288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494" name="Imagem 493" descr="Interface gráfica do usuári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078896D8-06DA-DE07-4F5C-40DD8B954B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1098" y="3349071"/>
                  <a:ext cx="856891" cy="856891"/>
                </a:xfrm>
                <a:prstGeom prst="rect">
                  <a:avLst/>
                </a:prstGeom>
              </p:spPr>
            </p:pic>
          </p:grpSp>
          <p:pic>
            <p:nvPicPr>
              <p:cNvPr id="40" name="Imagem 39" descr="Imagem digital fictícia de personagem de desenho animado&#10;&#10;Descrição gerada automaticamente com confiança baixa">
                <a:extLst>
                  <a:ext uri="{FF2B5EF4-FFF2-40B4-BE49-F238E27FC236}">
                    <a16:creationId xmlns:a16="http://schemas.microsoft.com/office/drawing/2014/main" id="{0DFC01E1-5BB5-8820-39FE-D38C8CD74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4612" y="3679130"/>
                <a:ext cx="1527451" cy="962131"/>
              </a:xfrm>
              <a:prstGeom prst="rect">
                <a:avLst/>
              </a:prstGeom>
            </p:spPr>
          </p:pic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8F4E6CA8-AC9C-03BF-931D-0A302EE4B5B0}"/>
                  </a:ext>
                </a:extLst>
              </p:cNvPr>
              <p:cNvSpPr/>
              <p:nvPr/>
            </p:nvSpPr>
            <p:spPr>
              <a:xfrm>
                <a:off x="6752160" y="3356911"/>
                <a:ext cx="1701773" cy="252692"/>
              </a:xfrm>
              <a:prstGeom prst="roundRect">
                <a:avLst>
                  <a:gd name="adj" fmla="val 10967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5" name="Imagem 44" descr="Xícara de café ao lado&#10;&#10;Descrição gerada automaticamente">
                <a:extLst>
                  <a:ext uri="{FF2B5EF4-FFF2-40B4-BE49-F238E27FC236}">
                    <a16:creationId xmlns:a16="http://schemas.microsoft.com/office/drawing/2014/main" id="{2CC566B6-0B68-6C96-1268-0F945C5B4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8812" y="3514211"/>
                <a:ext cx="302452" cy="302452"/>
              </a:xfrm>
              <a:prstGeom prst="rect">
                <a:avLst/>
              </a:prstGeom>
            </p:spPr>
          </p:pic>
          <p:pic>
            <p:nvPicPr>
              <p:cNvPr id="46" name="Imagem 45" descr="Desenho de uma pessoa&#10;&#10;Descrição gerada automaticamente com confiança baixa">
                <a:extLst>
                  <a:ext uri="{FF2B5EF4-FFF2-40B4-BE49-F238E27FC236}">
                    <a16:creationId xmlns:a16="http://schemas.microsoft.com/office/drawing/2014/main" id="{AE185D90-5E22-67B3-230A-B47C32AAE3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24"/>
              <a:stretch/>
            </p:blipFill>
            <p:spPr>
              <a:xfrm>
                <a:off x="6219804" y="3647225"/>
                <a:ext cx="774710" cy="977966"/>
              </a:xfrm>
              <a:prstGeom prst="rect">
                <a:avLst/>
              </a:prstGeom>
            </p:spPr>
          </p:pic>
          <p:sp>
            <p:nvSpPr>
              <p:cNvPr id="463" name="Retângulo: Cantos Arredondados 462">
                <a:extLst>
                  <a:ext uri="{FF2B5EF4-FFF2-40B4-BE49-F238E27FC236}">
                    <a16:creationId xmlns:a16="http://schemas.microsoft.com/office/drawing/2014/main" id="{31A9CEA4-A449-8D36-569E-B0436B49E198}"/>
                  </a:ext>
                </a:extLst>
              </p:cNvPr>
              <p:cNvSpPr/>
              <p:nvPr/>
            </p:nvSpPr>
            <p:spPr>
              <a:xfrm>
                <a:off x="4948156" y="2961198"/>
                <a:ext cx="3541139" cy="1719199"/>
              </a:xfrm>
              <a:prstGeom prst="roundRect">
                <a:avLst>
                  <a:gd name="adj" fmla="val 2861"/>
                </a:avLst>
              </a:prstGeom>
              <a:noFill/>
              <a:ln w="22225">
                <a:solidFill>
                  <a:srgbClr val="002060"/>
                </a:solidFill>
                <a:miter lim="800000"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83" name="Imagem 482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id="{C56FACD5-0991-9428-BF63-CC97188E2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8375" y="3099532"/>
                <a:ext cx="691899" cy="691899"/>
              </a:xfrm>
              <a:prstGeom prst="rect">
                <a:avLst/>
              </a:prstGeom>
            </p:spPr>
          </p:pic>
          <p:pic>
            <p:nvPicPr>
              <p:cNvPr id="485" name="Imagem 484" descr="Texto&#10;&#10;Descrição gerada automaticamente">
                <a:extLst>
                  <a:ext uri="{FF2B5EF4-FFF2-40B4-BE49-F238E27FC236}">
                    <a16:creationId xmlns:a16="http://schemas.microsoft.com/office/drawing/2014/main" id="{98443F16-5438-EDBB-16EA-BFB038B5A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7766" y="3491631"/>
                <a:ext cx="570692" cy="506003"/>
              </a:xfrm>
              <a:prstGeom prst="rect">
                <a:avLst/>
              </a:prstGeom>
            </p:spPr>
          </p:pic>
          <p:pic>
            <p:nvPicPr>
              <p:cNvPr id="489" name="Imagem 488" descr="Monitor de computador com texto preto sobre fundo branco&#10;&#10;Descrição gerada automaticamente">
                <a:extLst>
                  <a:ext uri="{FF2B5EF4-FFF2-40B4-BE49-F238E27FC236}">
                    <a16:creationId xmlns:a16="http://schemas.microsoft.com/office/drawing/2014/main" id="{1AD49E9E-D4EB-2050-F15F-4050CFA5D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4161" y="3776168"/>
                <a:ext cx="1196289" cy="897216"/>
              </a:xfrm>
              <a:prstGeom prst="rect">
                <a:avLst/>
              </a:prstGeom>
            </p:spPr>
          </p:pic>
          <p:pic>
            <p:nvPicPr>
              <p:cNvPr id="490" name="Imagem 489" descr="Ícone&#10;&#10;Descrição gerada automaticamente">
                <a:extLst>
                  <a:ext uri="{FF2B5EF4-FFF2-40B4-BE49-F238E27FC236}">
                    <a16:creationId xmlns:a16="http://schemas.microsoft.com/office/drawing/2014/main" id="{D5F29F86-ACE2-94D1-6727-F49D2F6CE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alphaModFix amt="6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313" y="4173799"/>
                <a:ext cx="441422" cy="441422"/>
              </a:xfrm>
              <a:prstGeom prst="rect">
                <a:avLst/>
              </a:prstGeom>
            </p:spPr>
          </p:pic>
        </p:grpSp>
        <p:pic>
          <p:nvPicPr>
            <p:cNvPr id="488" name="Imagem 487" descr="Logotipo, Ícone&#10;&#10;Descrição gerada automaticamente">
              <a:extLst>
                <a:ext uri="{FF2B5EF4-FFF2-40B4-BE49-F238E27FC236}">
                  <a16:creationId xmlns:a16="http://schemas.microsoft.com/office/drawing/2014/main" id="{34292ADB-8710-1202-FE8C-16A8193E9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3" r="23539"/>
            <a:stretch/>
          </p:blipFill>
          <p:spPr>
            <a:xfrm>
              <a:off x="6341788" y="3303407"/>
              <a:ext cx="380361" cy="397135"/>
            </a:xfrm>
            <a:prstGeom prst="rect">
              <a:avLst/>
            </a:prstGeom>
          </p:spPr>
        </p:pic>
        <p:sp>
          <p:nvSpPr>
            <p:cNvPr id="496" name="CaixaDeTexto 495">
              <a:extLst>
                <a:ext uri="{FF2B5EF4-FFF2-40B4-BE49-F238E27FC236}">
                  <a16:creationId xmlns:a16="http://schemas.microsoft.com/office/drawing/2014/main" id="{50862671-701F-4E58-8778-6535F1D02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0858" y="3332194"/>
              <a:ext cx="162514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pt-BR" sz="700" b="0" dirty="0">
                  <a:solidFill>
                    <a:srgbClr val="002060"/>
                  </a:solidFill>
                  <a:latin typeface="+mj-lt"/>
                </a:rPr>
                <a:t>Mesmo nas ausências: lanche, almoço,</a:t>
              </a:r>
            </a:p>
            <a:p>
              <a:pPr eaLnBrk="1" hangingPunct="1"/>
              <a:r>
                <a:rPr lang="pt-BR" sz="700" b="0" dirty="0">
                  <a:solidFill>
                    <a:srgbClr val="002060"/>
                  </a:solidFill>
                  <a:latin typeface="+mj-lt"/>
                </a:rPr>
                <a:t> genbas, reuniões, particular e outras.</a:t>
              </a:r>
            </a:p>
          </p:txBody>
        </p:sp>
      </p:grpSp>
      <p:sp>
        <p:nvSpPr>
          <p:cNvPr id="1035" name="Seta para a Direita 11">
            <a:extLst>
              <a:ext uri="{FF2B5EF4-FFF2-40B4-BE49-F238E27FC236}">
                <a16:creationId xmlns:a16="http://schemas.microsoft.com/office/drawing/2014/main" id="{60F4FF17-D058-3801-9DB8-52C217D892DF}"/>
              </a:ext>
            </a:extLst>
          </p:cNvPr>
          <p:cNvSpPr/>
          <p:nvPr/>
        </p:nvSpPr>
        <p:spPr>
          <a:xfrm rot="5400000">
            <a:off x="8772818" y="2827410"/>
            <a:ext cx="389946" cy="280475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42" name="Seta para a Direita 11">
            <a:extLst>
              <a:ext uri="{FF2B5EF4-FFF2-40B4-BE49-F238E27FC236}">
                <a16:creationId xmlns:a16="http://schemas.microsoft.com/office/drawing/2014/main" id="{3EC865EF-AEAB-083F-A41B-17FFE65D99B7}"/>
              </a:ext>
            </a:extLst>
          </p:cNvPr>
          <p:cNvSpPr/>
          <p:nvPr/>
        </p:nvSpPr>
        <p:spPr>
          <a:xfrm rot="10800000">
            <a:off x="4862594" y="3750606"/>
            <a:ext cx="389946" cy="280475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44" name="Agrupar 1043">
            <a:extLst>
              <a:ext uri="{FF2B5EF4-FFF2-40B4-BE49-F238E27FC236}">
                <a16:creationId xmlns:a16="http://schemas.microsoft.com/office/drawing/2014/main" id="{9FA208E9-AB2A-D6B1-0709-76EF7E4D4F92}"/>
              </a:ext>
            </a:extLst>
          </p:cNvPr>
          <p:cNvGrpSpPr/>
          <p:nvPr/>
        </p:nvGrpSpPr>
        <p:grpSpPr>
          <a:xfrm>
            <a:off x="1671741" y="2924693"/>
            <a:ext cx="3327744" cy="1758817"/>
            <a:chOff x="1141329" y="2922817"/>
            <a:chExt cx="3327744" cy="1758817"/>
          </a:xfrm>
        </p:grpSpPr>
        <p:sp>
          <p:nvSpPr>
            <p:cNvPr id="1032" name="Retângulo 1031">
              <a:extLst>
                <a:ext uri="{FF2B5EF4-FFF2-40B4-BE49-F238E27FC236}">
                  <a16:creationId xmlns:a16="http://schemas.microsoft.com/office/drawing/2014/main" id="{B5B88552-C978-CA3B-8632-5CDFB711049B}"/>
                </a:ext>
              </a:extLst>
            </p:cNvPr>
            <p:cNvSpPr/>
            <p:nvPr/>
          </p:nvSpPr>
          <p:spPr>
            <a:xfrm>
              <a:off x="1152673" y="3019406"/>
              <a:ext cx="3168264" cy="1645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65F89B5E-F881-D6BE-892D-7D403E144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4579" y="3084012"/>
              <a:ext cx="29400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pt-BR" sz="1000" i="1" dirty="0">
                  <a:solidFill>
                    <a:srgbClr val="FF0000"/>
                  </a:solidFill>
                </a:rPr>
                <a:t>(nem todas as máquinas são desligadas)</a:t>
              </a:r>
            </a:p>
          </p:txBody>
        </p:sp>
        <p:sp>
          <p:nvSpPr>
            <p:cNvPr id="448" name="Retângulo: Cantos Arredondados 447">
              <a:extLst>
                <a:ext uri="{FF2B5EF4-FFF2-40B4-BE49-F238E27FC236}">
                  <a16:creationId xmlns:a16="http://schemas.microsoft.com/office/drawing/2014/main" id="{597D8471-F080-41C5-07B6-4C44CFEAB6BF}"/>
                </a:ext>
              </a:extLst>
            </p:cNvPr>
            <p:cNvSpPr/>
            <p:nvPr/>
          </p:nvSpPr>
          <p:spPr>
            <a:xfrm>
              <a:off x="1154038" y="3019406"/>
              <a:ext cx="3151776" cy="283892"/>
            </a:xfrm>
            <a:prstGeom prst="roundRect">
              <a:avLst>
                <a:gd name="adj" fmla="val 11075"/>
              </a:avLst>
            </a:prstGeom>
            <a:solidFill>
              <a:srgbClr val="002060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4" name="Retângulo: Cantos Arredondados 453">
              <a:extLst>
                <a:ext uri="{FF2B5EF4-FFF2-40B4-BE49-F238E27FC236}">
                  <a16:creationId xmlns:a16="http://schemas.microsoft.com/office/drawing/2014/main" id="{5CC49CA9-FFA9-3F0E-7A39-7CE1ADF0435E}"/>
                </a:ext>
              </a:extLst>
            </p:cNvPr>
            <p:cNvSpPr/>
            <p:nvPr/>
          </p:nvSpPr>
          <p:spPr>
            <a:xfrm>
              <a:off x="1187632" y="3041251"/>
              <a:ext cx="284566" cy="234234"/>
            </a:xfrm>
            <a:prstGeom prst="roundRect">
              <a:avLst>
                <a:gd name="adj" fmla="val 9488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56" name="CaixaDeTexto 455">
              <a:extLst>
                <a:ext uri="{FF2B5EF4-FFF2-40B4-BE49-F238E27FC236}">
                  <a16:creationId xmlns:a16="http://schemas.microsoft.com/office/drawing/2014/main" id="{994103CC-97FF-CE8E-CDBD-81765091BF14}"/>
                </a:ext>
              </a:extLst>
            </p:cNvPr>
            <p:cNvSpPr txBox="1"/>
            <p:nvPr/>
          </p:nvSpPr>
          <p:spPr>
            <a:xfrm>
              <a:off x="1378140" y="3034323"/>
              <a:ext cx="3090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bg1"/>
                  </a:solidFill>
                </a:rPr>
                <a:t>  Desliga o computador no término do turno</a:t>
              </a:r>
            </a:p>
          </p:txBody>
        </p:sp>
        <p:pic>
          <p:nvPicPr>
            <p:cNvPr id="458" name="Imagem 457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69AD9AB7-B28C-B26E-4AF4-2050DD708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426" y="3569509"/>
              <a:ext cx="676016" cy="676016"/>
            </a:xfrm>
            <a:prstGeom prst="rect">
              <a:avLst/>
            </a:prstGeom>
          </p:spPr>
        </p:pic>
        <p:sp>
          <p:nvSpPr>
            <p:cNvPr id="460" name="Retângulo: Cantos Arredondados 459">
              <a:extLst>
                <a:ext uri="{FF2B5EF4-FFF2-40B4-BE49-F238E27FC236}">
                  <a16:creationId xmlns:a16="http://schemas.microsoft.com/office/drawing/2014/main" id="{4416B267-A164-00E8-EFBD-B3F6B0C4765E}"/>
                </a:ext>
              </a:extLst>
            </p:cNvPr>
            <p:cNvSpPr/>
            <p:nvPr/>
          </p:nvSpPr>
          <p:spPr>
            <a:xfrm>
              <a:off x="2437197" y="3366732"/>
              <a:ext cx="1841894" cy="236663"/>
            </a:xfrm>
            <a:prstGeom prst="roundRect">
              <a:avLst>
                <a:gd name="adj" fmla="val 10967"/>
              </a:avLst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1" name="Retângulo: Cantos Arredondados 460">
              <a:extLst>
                <a:ext uri="{FF2B5EF4-FFF2-40B4-BE49-F238E27FC236}">
                  <a16:creationId xmlns:a16="http://schemas.microsoft.com/office/drawing/2014/main" id="{7DAFE298-7AA6-F02D-0D75-A0BF9187805F}"/>
                </a:ext>
              </a:extLst>
            </p:cNvPr>
            <p:cNvSpPr/>
            <p:nvPr/>
          </p:nvSpPr>
          <p:spPr>
            <a:xfrm>
              <a:off x="1141329" y="2962435"/>
              <a:ext cx="3173006" cy="1719199"/>
            </a:xfrm>
            <a:prstGeom prst="roundRect">
              <a:avLst>
                <a:gd name="adj" fmla="val 3148"/>
              </a:avLst>
            </a:prstGeom>
            <a:noFill/>
            <a:ln w="22225">
              <a:solidFill>
                <a:srgbClr val="002060"/>
              </a:solidFill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64" name="Imagem 463" descr="Monitor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76AC07E5-CB22-A6FB-D45A-EBC2628A9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254" y="3577139"/>
              <a:ext cx="1196289" cy="897216"/>
            </a:xfrm>
            <a:prstGeom prst="rect">
              <a:avLst/>
            </a:prstGeom>
          </p:spPr>
        </p:pic>
        <p:pic>
          <p:nvPicPr>
            <p:cNvPr id="465" name="Imagem 464" descr="Ícone&#10;&#10;Descrição gerada automaticamente">
              <a:extLst>
                <a:ext uri="{FF2B5EF4-FFF2-40B4-BE49-F238E27FC236}">
                  <a16:creationId xmlns:a16="http://schemas.microsoft.com/office/drawing/2014/main" id="{A4B0A666-CAE4-078C-318E-0A0E083D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05" y="3991446"/>
              <a:ext cx="458239" cy="458239"/>
            </a:xfrm>
            <a:prstGeom prst="rect">
              <a:avLst/>
            </a:prstGeom>
          </p:spPr>
        </p:pic>
        <p:sp>
          <p:nvSpPr>
            <p:cNvPr id="469" name="CaixaDeTexto 468">
              <a:extLst>
                <a:ext uri="{FF2B5EF4-FFF2-40B4-BE49-F238E27FC236}">
                  <a16:creationId xmlns:a16="http://schemas.microsoft.com/office/drawing/2014/main" id="{04D6276D-2AA0-C440-ABB0-A23202F18A86}"/>
                </a:ext>
              </a:extLst>
            </p:cNvPr>
            <p:cNvSpPr txBox="1"/>
            <p:nvPr/>
          </p:nvSpPr>
          <p:spPr>
            <a:xfrm>
              <a:off x="1147930" y="2922817"/>
              <a:ext cx="6470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  <p:pic>
          <p:nvPicPr>
            <p:cNvPr id="472" name="Imagem 471" descr="Desenho de um carro&#10;&#10;Descrição gerada automaticamente com confiança média">
              <a:extLst>
                <a:ext uri="{FF2B5EF4-FFF2-40B4-BE49-F238E27FC236}">
                  <a16:creationId xmlns:a16="http://schemas.microsoft.com/office/drawing/2014/main" id="{818AB715-39E5-E7A7-D6DA-30F497196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8" r="28491" b="9737"/>
            <a:stretch/>
          </p:blipFill>
          <p:spPr>
            <a:xfrm>
              <a:off x="1181559" y="3386345"/>
              <a:ext cx="887195" cy="978768"/>
            </a:xfrm>
            <a:prstGeom prst="rect">
              <a:avLst/>
            </a:prstGeom>
          </p:spPr>
        </p:pic>
        <p:pic>
          <p:nvPicPr>
            <p:cNvPr id="478" name="Imagem 477" descr="Logotipo, Ícone&#10;&#10;Descrição gerada automaticamente">
              <a:extLst>
                <a:ext uri="{FF2B5EF4-FFF2-40B4-BE49-F238E27FC236}">
                  <a16:creationId xmlns:a16="http://schemas.microsoft.com/office/drawing/2014/main" id="{369E9CF0-553A-8A49-45C1-C0E2D99B3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3" r="23539"/>
            <a:stretch/>
          </p:blipFill>
          <p:spPr>
            <a:xfrm>
              <a:off x="2226021" y="3286469"/>
              <a:ext cx="380361" cy="397135"/>
            </a:xfrm>
            <a:prstGeom prst="rect">
              <a:avLst/>
            </a:prstGeom>
          </p:spPr>
        </p:pic>
        <p:sp>
          <p:nvSpPr>
            <p:cNvPr id="497" name="CaixaDeTexto 496">
              <a:extLst>
                <a:ext uri="{FF2B5EF4-FFF2-40B4-BE49-F238E27FC236}">
                  <a16:creationId xmlns:a16="http://schemas.microsoft.com/office/drawing/2014/main" id="{409ABE42-08F7-25C4-0191-4BF4870F0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9041" y="3378664"/>
              <a:ext cx="18641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pt-BR" sz="800" b="0" dirty="0">
                  <a:solidFill>
                    <a:srgbClr val="002060"/>
                  </a:solidFill>
                  <a:latin typeface="+mj-lt"/>
                </a:rPr>
                <a:t>Nem todas as máquinas são desligadas</a:t>
              </a:r>
            </a:p>
          </p:txBody>
        </p:sp>
        <p:pic>
          <p:nvPicPr>
            <p:cNvPr id="1043" name="Imagem 1042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904B77ED-4040-8949-A14D-1A1A6B5F8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462"/>
            <a:stretch/>
          </p:blipFill>
          <p:spPr>
            <a:xfrm>
              <a:off x="1651313" y="3572833"/>
              <a:ext cx="914467" cy="1093292"/>
            </a:xfrm>
            <a:prstGeom prst="rect">
              <a:avLst/>
            </a:prstGeom>
          </p:spPr>
        </p:pic>
      </p:grpSp>
      <p:sp>
        <p:nvSpPr>
          <p:cNvPr id="1046" name="Seta para a Direita 11">
            <a:extLst>
              <a:ext uri="{FF2B5EF4-FFF2-40B4-BE49-F238E27FC236}">
                <a16:creationId xmlns:a16="http://schemas.microsoft.com/office/drawing/2014/main" id="{C8169F67-F32C-2359-16A7-75CB40546D87}"/>
              </a:ext>
            </a:extLst>
          </p:cNvPr>
          <p:cNvSpPr/>
          <p:nvPr/>
        </p:nvSpPr>
        <p:spPr>
          <a:xfrm rot="16200000">
            <a:off x="-1130772" y="3111986"/>
            <a:ext cx="389946" cy="280475"/>
          </a:xfrm>
          <a:prstGeom prst="rightArrow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76" name="Agrupar 1075">
            <a:extLst>
              <a:ext uri="{FF2B5EF4-FFF2-40B4-BE49-F238E27FC236}">
                <a16:creationId xmlns:a16="http://schemas.microsoft.com/office/drawing/2014/main" id="{124A3B01-8523-EDD6-684E-E7CD81913BFC}"/>
              </a:ext>
            </a:extLst>
          </p:cNvPr>
          <p:cNvGrpSpPr/>
          <p:nvPr/>
        </p:nvGrpSpPr>
        <p:grpSpPr>
          <a:xfrm>
            <a:off x="6450754" y="4720854"/>
            <a:ext cx="3302455" cy="3044289"/>
            <a:chOff x="6146128" y="4890392"/>
            <a:chExt cx="3667794" cy="2286506"/>
          </a:xfrm>
        </p:grpSpPr>
        <p:sp>
          <p:nvSpPr>
            <p:cNvPr id="202" name="Elipse 201">
              <a:extLst>
                <a:ext uri="{FF2B5EF4-FFF2-40B4-BE49-F238E27FC236}">
                  <a16:creationId xmlns:a16="http://schemas.microsoft.com/office/drawing/2014/main" id="{B51E5CEC-7130-49CD-90E7-329296A3625C}"/>
                </a:ext>
              </a:extLst>
            </p:cNvPr>
            <p:cNvSpPr/>
            <p:nvPr/>
          </p:nvSpPr>
          <p:spPr>
            <a:xfrm rot="1136303">
              <a:off x="6146128" y="4890392"/>
              <a:ext cx="3667794" cy="22865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9" name="Retângulo 328">
              <a:extLst>
                <a:ext uri="{FF2B5EF4-FFF2-40B4-BE49-F238E27FC236}">
                  <a16:creationId xmlns:a16="http://schemas.microsoft.com/office/drawing/2014/main" id="{606ED4CF-0CE2-11B9-7C16-FFE035931103}"/>
                </a:ext>
              </a:extLst>
            </p:cNvPr>
            <p:cNvSpPr/>
            <p:nvPr/>
          </p:nvSpPr>
          <p:spPr>
            <a:xfrm>
              <a:off x="6859862" y="4943788"/>
              <a:ext cx="1822814" cy="39298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C00000"/>
                  </a:solidFill>
                  <a:cs typeface="Arial" pitchFamily="34" charset="0"/>
                </a:rPr>
                <a:t>PRINCIPAIS DESPERDÍCIOS</a:t>
              </a:r>
            </a:p>
          </p:txBody>
        </p:sp>
      </p:grpSp>
      <p:grpSp>
        <p:nvGrpSpPr>
          <p:cNvPr id="1067" name="Agrupar 1066">
            <a:extLst>
              <a:ext uri="{FF2B5EF4-FFF2-40B4-BE49-F238E27FC236}">
                <a16:creationId xmlns:a16="http://schemas.microsoft.com/office/drawing/2014/main" id="{7F5539AE-1DC9-E296-E83A-320D226AF176}"/>
              </a:ext>
            </a:extLst>
          </p:cNvPr>
          <p:cNvGrpSpPr/>
          <p:nvPr/>
        </p:nvGrpSpPr>
        <p:grpSpPr>
          <a:xfrm>
            <a:off x="1665428" y="924157"/>
            <a:ext cx="3321348" cy="1894049"/>
            <a:chOff x="998678" y="924157"/>
            <a:chExt cx="3321348" cy="1894049"/>
          </a:xfrm>
        </p:grpSpPr>
        <p:grpSp>
          <p:nvGrpSpPr>
            <p:cNvPr id="1055" name="Agrupar 1054">
              <a:extLst>
                <a:ext uri="{FF2B5EF4-FFF2-40B4-BE49-F238E27FC236}">
                  <a16:creationId xmlns:a16="http://schemas.microsoft.com/office/drawing/2014/main" id="{286384F7-EB27-0B53-E1F8-85911D83951A}"/>
                </a:ext>
              </a:extLst>
            </p:cNvPr>
            <p:cNvGrpSpPr/>
            <p:nvPr/>
          </p:nvGrpSpPr>
          <p:grpSpPr>
            <a:xfrm>
              <a:off x="998678" y="924157"/>
              <a:ext cx="3321348" cy="1894049"/>
              <a:chOff x="919116" y="922281"/>
              <a:chExt cx="3321348" cy="1894049"/>
            </a:xfrm>
          </p:grpSpPr>
          <p:pic>
            <p:nvPicPr>
              <p:cNvPr id="1056" name="Picture 2" descr="Honda suspende atividade em Manaus: Fábricas abertas podem salvar ...">
                <a:extLst>
                  <a:ext uri="{FF2B5EF4-FFF2-40B4-BE49-F238E27FC236}">
                    <a16:creationId xmlns:a16="http://schemas.microsoft.com/office/drawing/2014/main" id="{E0AC0F17-3428-8078-1119-C9299A210E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940" y="1281030"/>
                <a:ext cx="3151776" cy="1526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7" name="Imagem 1056" descr="Desenho de um carro&#10;&#10;Descrição gerada automaticamente com confiança média">
                <a:extLst>
                  <a:ext uri="{FF2B5EF4-FFF2-40B4-BE49-F238E27FC236}">
                    <a16:creationId xmlns:a16="http://schemas.microsoft.com/office/drawing/2014/main" id="{C821C517-EA43-C090-D290-0BD0FB2C69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28" r="28491" b="9737"/>
              <a:stretch/>
            </p:blipFill>
            <p:spPr>
              <a:xfrm>
                <a:off x="936772" y="1792290"/>
                <a:ext cx="887195" cy="978768"/>
              </a:xfrm>
              <a:prstGeom prst="rect">
                <a:avLst/>
              </a:prstGeom>
            </p:spPr>
          </p:pic>
          <p:grpSp>
            <p:nvGrpSpPr>
              <p:cNvPr id="1058" name="Agrupar 1057">
                <a:extLst>
                  <a:ext uri="{FF2B5EF4-FFF2-40B4-BE49-F238E27FC236}">
                    <a16:creationId xmlns:a16="http://schemas.microsoft.com/office/drawing/2014/main" id="{1AC9D1FE-744D-A756-9585-C2CCEB31E73D}"/>
                  </a:ext>
                </a:extLst>
              </p:cNvPr>
              <p:cNvGrpSpPr/>
              <p:nvPr/>
            </p:nvGrpSpPr>
            <p:grpSpPr>
              <a:xfrm>
                <a:off x="2142142" y="1663971"/>
                <a:ext cx="655513" cy="674522"/>
                <a:chOff x="2913598" y="1304548"/>
                <a:chExt cx="856895" cy="856891"/>
              </a:xfrm>
            </p:grpSpPr>
            <p:sp>
              <p:nvSpPr>
                <p:cNvPr id="1064" name="Retângulo 1063">
                  <a:extLst>
                    <a:ext uri="{FF2B5EF4-FFF2-40B4-BE49-F238E27FC236}">
                      <a16:creationId xmlns:a16="http://schemas.microsoft.com/office/drawing/2014/main" id="{87AD3272-2399-FB09-EE10-67846CFAA79A}"/>
                    </a:ext>
                  </a:extLst>
                </p:cNvPr>
                <p:cNvSpPr/>
                <p:nvPr/>
              </p:nvSpPr>
              <p:spPr>
                <a:xfrm>
                  <a:off x="2939349" y="1617568"/>
                  <a:ext cx="783037" cy="2927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1065" name="Imagem 1064" descr="Uma imagem contendo Logotipo&#10;&#10;Descrição gerada automaticamente">
                  <a:extLst>
                    <a:ext uri="{FF2B5EF4-FFF2-40B4-BE49-F238E27FC236}">
                      <a16:creationId xmlns:a16="http://schemas.microsoft.com/office/drawing/2014/main" id="{404ACBA2-848C-7CE3-8478-E72C563C8C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598" y="1304548"/>
                  <a:ext cx="856895" cy="856891"/>
                </a:xfrm>
                <a:prstGeom prst="rect">
                  <a:avLst/>
                </a:prstGeom>
              </p:spPr>
            </p:pic>
          </p:grpSp>
          <p:sp>
            <p:nvSpPr>
              <p:cNvPr id="1059" name="Retângulo: Cantos Arredondados 1058">
                <a:extLst>
                  <a:ext uri="{FF2B5EF4-FFF2-40B4-BE49-F238E27FC236}">
                    <a16:creationId xmlns:a16="http://schemas.microsoft.com/office/drawing/2014/main" id="{0CF257D0-A915-AA04-AA7B-CCA71AED51CB}"/>
                  </a:ext>
                </a:extLst>
              </p:cNvPr>
              <p:cNvSpPr/>
              <p:nvPr/>
            </p:nvSpPr>
            <p:spPr>
              <a:xfrm>
                <a:off x="919116" y="974287"/>
                <a:ext cx="3158089" cy="1842043"/>
              </a:xfrm>
              <a:prstGeom prst="roundRect">
                <a:avLst>
                  <a:gd name="adj" fmla="val 1981"/>
                </a:avLst>
              </a:prstGeom>
              <a:noFill/>
              <a:ln w="22225">
                <a:solidFill>
                  <a:srgbClr val="002060"/>
                </a:solidFill>
                <a:miter lim="800000"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60" name="Retângulo: Cantos Arredondados 1059">
                <a:extLst>
                  <a:ext uri="{FF2B5EF4-FFF2-40B4-BE49-F238E27FC236}">
                    <a16:creationId xmlns:a16="http://schemas.microsoft.com/office/drawing/2014/main" id="{64ACB943-0936-BCBF-DD6C-E19988BC9DF2}"/>
                  </a:ext>
                </a:extLst>
              </p:cNvPr>
              <p:cNvSpPr/>
              <p:nvPr/>
            </p:nvSpPr>
            <p:spPr>
              <a:xfrm>
                <a:off x="925429" y="1020445"/>
                <a:ext cx="3151776" cy="283892"/>
              </a:xfrm>
              <a:prstGeom prst="roundRect">
                <a:avLst>
                  <a:gd name="adj" fmla="val 11075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61" name="CaixaDeTexto 1060">
                <a:extLst>
                  <a:ext uri="{FF2B5EF4-FFF2-40B4-BE49-F238E27FC236}">
                    <a16:creationId xmlns:a16="http://schemas.microsoft.com/office/drawing/2014/main" id="{2FA1416E-2A40-E0DA-3476-0412095CDDA8}"/>
                  </a:ext>
                </a:extLst>
              </p:cNvPr>
              <p:cNvSpPr txBox="1"/>
              <p:nvPr/>
            </p:nvSpPr>
            <p:spPr>
              <a:xfrm>
                <a:off x="1149531" y="1035362"/>
                <a:ext cx="3090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bg1"/>
                    </a:solidFill>
                  </a:rPr>
                  <a:t> Colaborador chega a fábrica por volta das 6:20h</a:t>
                </a:r>
              </a:p>
            </p:txBody>
          </p:sp>
          <p:sp>
            <p:nvSpPr>
              <p:cNvPr id="1062" name="Retângulo: Cantos Arredondados 1061">
                <a:extLst>
                  <a:ext uri="{FF2B5EF4-FFF2-40B4-BE49-F238E27FC236}">
                    <a16:creationId xmlns:a16="http://schemas.microsoft.com/office/drawing/2014/main" id="{FA741CF6-01FA-FA6C-9A55-1C16851BCA23}"/>
                  </a:ext>
                </a:extLst>
              </p:cNvPr>
              <p:cNvSpPr/>
              <p:nvPr/>
            </p:nvSpPr>
            <p:spPr>
              <a:xfrm>
                <a:off x="959023" y="1032764"/>
                <a:ext cx="284566" cy="234234"/>
              </a:xfrm>
              <a:prstGeom prst="roundRect">
                <a:avLst>
                  <a:gd name="adj" fmla="val 948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sp>
            <p:nvSpPr>
              <p:cNvPr id="1063" name="CaixaDeTexto 1062">
                <a:extLst>
                  <a:ext uri="{FF2B5EF4-FFF2-40B4-BE49-F238E27FC236}">
                    <a16:creationId xmlns:a16="http://schemas.microsoft.com/office/drawing/2014/main" id="{1693B2DD-54B1-972D-2D6D-231AD8984E54}"/>
                  </a:ext>
                </a:extLst>
              </p:cNvPr>
              <p:cNvSpPr txBox="1"/>
              <p:nvPr/>
            </p:nvSpPr>
            <p:spPr>
              <a:xfrm>
                <a:off x="919315" y="922281"/>
                <a:ext cx="6470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</a:p>
            </p:txBody>
          </p:sp>
        </p:grpSp>
        <p:pic>
          <p:nvPicPr>
            <p:cNvPr id="1066" name="Imagem 1065" descr="Desenho de um homem&#10;&#10;Descrição gerada automaticamente com confiança média">
              <a:extLst>
                <a:ext uri="{FF2B5EF4-FFF2-40B4-BE49-F238E27FC236}">
                  <a16:creationId xmlns:a16="http://schemas.microsoft.com/office/drawing/2014/main" id="{1B7459F3-2D8C-C38E-17E7-B9CCA63B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557"/>
            <a:stretch/>
          </p:blipFill>
          <p:spPr>
            <a:xfrm>
              <a:off x="3438062" y="1778357"/>
              <a:ext cx="702157" cy="1027159"/>
            </a:xfrm>
            <a:prstGeom prst="rect">
              <a:avLst/>
            </a:prstGeom>
          </p:spPr>
        </p:pic>
      </p:grpSp>
      <p:sp>
        <p:nvSpPr>
          <p:cNvPr id="1071" name="Retângulo 1070">
            <a:extLst>
              <a:ext uri="{FF2B5EF4-FFF2-40B4-BE49-F238E27FC236}">
                <a16:creationId xmlns:a16="http://schemas.microsoft.com/office/drawing/2014/main" id="{EE6DA12C-E0CC-178F-E9DA-FC9D7B7CFD73}"/>
              </a:ext>
            </a:extLst>
          </p:cNvPr>
          <p:cNvSpPr/>
          <p:nvPr/>
        </p:nvSpPr>
        <p:spPr>
          <a:xfrm>
            <a:off x="-12643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Constatamos que existe um desperdício de energia considerável nos</a:t>
            </a:r>
          </a:p>
          <a:p>
            <a:pPr algn="ctr"/>
            <a:r>
              <a:rPr lang="pt-BR" b="1" dirty="0"/>
              <a:t> períodos de </a:t>
            </a:r>
            <a:r>
              <a:rPr lang="pt-BR" b="1"/>
              <a:t>ociosidade dos </a:t>
            </a:r>
            <a:r>
              <a:rPr lang="pt-BR" b="1" dirty="0"/>
              <a:t>micro computadores e monitores </a:t>
            </a:r>
          </a:p>
        </p:txBody>
      </p:sp>
      <p:grpSp>
        <p:nvGrpSpPr>
          <p:cNvPr id="1077" name="Agrupar 1076">
            <a:extLst>
              <a:ext uri="{FF2B5EF4-FFF2-40B4-BE49-F238E27FC236}">
                <a16:creationId xmlns:a16="http://schemas.microsoft.com/office/drawing/2014/main" id="{DBB3CE25-224A-45E2-A077-DC23A2625459}"/>
              </a:ext>
            </a:extLst>
          </p:cNvPr>
          <p:cNvGrpSpPr/>
          <p:nvPr/>
        </p:nvGrpSpPr>
        <p:grpSpPr>
          <a:xfrm>
            <a:off x="6136926" y="5277162"/>
            <a:ext cx="3352823" cy="1956548"/>
            <a:chOff x="6136926" y="5277162"/>
            <a:chExt cx="3352823" cy="1956548"/>
          </a:xfrm>
        </p:grpSpPr>
        <p:sp>
          <p:nvSpPr>
            <p:cNvPr id="1072" name="Elipse 1071">
              <a:extLst>
                <a:ext uri="{FF2B5EF4-FFF2-40B4-BE49-F238E27FC236}">
                  <a16:creationId xmlns:a16="http://schemas.microsoft.com/office/drawing/2014/main" id="{177CA430-311D-E5A1-371B-04ED6EB93938}"/>
                </a:ext>
              </a:extLst>
            </p:cNvPr>
            <p:cNvSpPr/>
            <p:nvPr/>
          </p:nvSpPr>
          <p:spPr>
            <a:xfrm>
              <a:off x="7803547" y="5335896"/>
              <a:ext cx="1686202" cy="1857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73" name="Imagem 1072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30B415CB-015E-7C81-D2CD-8E96203D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492" y="5503008"/>
              <a:ext cx="1272750" cy="1730702"/>
            </a:xfrm>
            <a:prstGeom prst="rect">
              <a:avLst/>
            </a:prstGeom>
          </p:spPr>
        </p:pic>
        <p:sp>
          <p:nvSpPr>
            <p:cNvPr id="1074" name="Retângulo 1073">
              <a:extLst>
                <a:ext uri="{FF2B5EF4-FFF2-40B4-BE49-F238E27FC236}">
                  <a16:creationId xmlns:a16="http://schemas.microsoft.com/office/drawing/2014/main" id="{2DA3A20C-A8C3-A1A4-3917-51030097AD4C}"/>
                </a:ext>
              </a:extLst>
            </p:cNvPr>
            <p:cNvSpPr/>
            <p:nvPr/>
          </p:nvSpPr>
          <p:spPr>
            <a:xfrm>
              <a:off x="6136926" y="5374149"/>
              <a:ext cx="1822813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900" dirty="0">
                  <a:solidFill>
                    <a:srgbClr val="C00000"/>
                  </a:solidFill>
                  <a:cs typeface="Arial" pitchFamily="34" charset="0"/>
                </a:rPr>
                <a:t>1h Almoço</a:t>
              </a:r>
            </a:p>
            <a:p>
              <a:pPr algn="ctr"/>
              <a:r>
                <a:rPr lang="pt-BR" sz="900" dirty="0">
                  <a:solidFill>
                    <a:srgbClr val="C00000"/>
                  </a:solidFill>
                  <a:cs typeface="Arial" pitchFamily="34" charset="0"/>
                </a:rPr>
                <a:t>-15min Lanche</a:t>
              </a:r>
            </a:p>
            <a:p>
              <a:pPr algn="ctr"/>
              <a:r>
                <a:rPr lang="pt-BR" sz="900" dirty="0">
                  <a:solidFill>
                    <a:srgbClr val="C00000"/>
                  </a:solidFill>
                  <a:cs typeface="Arial" pitchFamily="34" charset="0"/>
                </a:rPr>
                <a:t>- 45min Outros</a:t>
              </a:r>
            </a:p>
            <a:p>
              <a:pPr algn="ctr"/>
              <a:r>
                <a:rPr lang="pt-BR" sz="900" dirty="0">
                  <a:solidFill>
                    <a:srgbClr val="C00000"/>
                  </a:solidFill>
                  <a:cs typeface="Arial" pitchFamily="34" charset="0"/>
                </a:rPr>
                <a:t>-~14:15h após expediente</a:t>
              </a:r>
            </a:p>
          </p:txBody>
        </p:sp>
        <p:sp>
          <p:nvSpPr>
            <p:cNvPr id="1075" name="AutoShape 12">
              <a:extLst>
                <a:ext uri="{FF2B5EF4-FFF2-40B4-BE49-F238E27FC236}">
                  <a16:creationId xmlns:a16="http://schemas.microsoft.com/office/drawing/2014/main" id="{A62BC87B-F65E-1D12-F753-9985D0805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620" y="5277162"/>
              <a:ext cx="1728908" cy="921141"/>
            </a:xfrm>
            <a:prstGeom prst="cloudCallout">
              <a:avLst>
                <a:gd name="adj1" fmla="val 69558"/>
                <a:gd name="adj2" fmla="val 7273"/>
              </a:avLst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miter lim="800000"/>
              <a:headEnd/>
              <a:tailEnd/>
            </a:ln>
          </p:spPr>
          <p:txBody>
            <a:bodyPr wrap="square" lIns="0" tIns="0" rIns="0" bIns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endParaRPr lang="pt-BR" sz="900" b="1">
                <a:solidFill>
                  <a:srgbClr val="C00000"/>
                </a:solidFill>
                <a:latin typeface="+mn-lt"/>
                <a:cs typeface="Arial" pitchFamily="34" charset="0"/>
              </a:endParaRPr>
            </a:p>
          </p:txBody>
        </p:sp>
      </p:grpSp>
      <p:sp>
        <p:nvSpPr>
          <p:cNvPr id="1045" name="Seta para a Direita 11">
            <a:extLst>
              <a:ext uri="{FF2B5EF4-FFF2-40B4-BE49-F238E27FC236}">
                <a16:creationId xmlns:a16="http://schemas.microsoft.com/office/drawing/2014/main" id="{60C56B61-2BDF-CF17-65F0-215D4289264C}"/>
              </a:ext>
            </a:extLst>
          </p:cNvPr>
          <p:cNvSpPr/>
          <p:nvPr/>
        </p:nvSpPr>
        <p:spPr>
          <a:xfrm rot="16200000">
            <a:off x="1394309" y="2693398"/>
            <a:ext cx="389946" cy="280475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993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animBg="1"/>
      <p:bldP spid="247" grpId="0" animBg="1"/>
      <p:bldP spid="487" grpId="0" animBg="1"/>
      <p:bldP spid="207" grpId="0" animBg="1"/>
      <p:bldP spid="18" grpId="0" animBg="1"/>
      <p:bldP spid="1025" grpId="0" animBg="1"/>
      <p:bldP spid="1034" grpId="0" animBg="1"/>
      <p:bldP spid="1035" grpId="0" animBg="1"/>
      <p:bldP spid="1042" grpId="0" animBg="1"/>
      <p:bldP spid="1071" grpId="0" animBg="1"/>
      <p:bldP spid="10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820AE26-7485-27F3-6663-9EFE0B28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796" y="1791151"/>
            <a:ext cx="1218604" cy="253154"/>
          </a:xfrm>
          <a:prstGeom prst="rect">
            <a:avLst/>
          </a:prstGeom>
        </p:spPr>
      </p:pic>
      <p:sp>
        <p:nvSpPr>
          <p:cNvPr id="26" name="Retângulo Arredondado 39"/>
          <p:cNvSpPr/>
          <p:nvPr/>
        </p:nvSpPr>
        <p:spPr>
          <a:xfrm>
            <a:off x="1570192" y="2335933"/>
            <a:ext cx="3225625" cy="776784"/>
          </a:xfrm>
          <a:prstGeom prst="roundRect">
            <a:avLst>
              <a:gd name="adj" fmla="val 3179"/>
            </a:avLst>
          </a:prstGeom>
          <a:solidFill>
            <a:srgbClr val="FF3300">
              <a:alpha val="25000"/>
            </a:srgbClr>
          </a:solidFill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0" y="745090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Comprovação no GENBA - Nível de Consumo dos Equipamentos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1637" y="-27384"/>
            <a:ext cx="448007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 Situação</a:t>
            </a:r>
            <a:r>
              <a:rPr kumimoji="0" lang="pt-BR" sz="32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 Atual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sp>
        <p:nvSpPr>
          <p:cNvPr id="96" name="CaixaDeTexto 95"/>
          <p:cNvSpPr txBox="1"/>
          <p:nvPr/>
        </p:nvSpPr>
        <p:spPr>
          <a:xfrm>
            <a:off x="-14036" y="6245658"/>
            <a:ext cx="9158035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Vamos analisar melhor a causa raiz desse DESPERDÍCIO DE ENERGIA COM EQUIPAMENTOS DE TI OCIOSOS NA FABRICA?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7" name="CaixaDeTexto 5"/>
          <p:cNvSpPr txBox="1">
            <a:spLocks noChangeArrowheads="1"/>
          </p:cNvSpPr>
          <p:nvPr/>
        </p:nvSpPr>
        <p:spPr bwMode="auto">
          <a:xfrm>
            <a:off x="1929948" y="3173918"/>
            <a:ext cx="1720723" cy="30678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anose="020B0604020202020204" pitchFamily="34" charset="0"/>
              </a:rPr>
              <a:t>   </a:t>
            </a:r>
            <a:r>
              <a: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SUSPENSO</a:t>
            </a:r>
          </a:p>
        </p:txBody>
      </p:sp>
      <p:sp>
        <p:nvSpPr>
          <p:cNvPr id="48" name="CaixaDeTexto 11"/>
          <p:cNvSpPr txBox="1">
            <a:spLocks noChangeArrowheads="1"/>
          </p:cNvSpPr>
          <p:nvPr/>
        </p:nvSpPr>
        <p:spPr bwMode="auto">
          <a:xfrm>
            <a:off x="1938275" y="2448463"/>
            <a:ext cx="1712395" cy="306467"/>
          </a:xfrm>
          <a:prstGeom prst="round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anose="020B0604020202020204" pitchFamily="34" charset="0"/>
              </a:rPr>
              <a:t>   LIGADO</a:t>
            </a:r>
          </a:p>
        </p:txBody>
      </p:sp>
      <p:sp>
        <p:nvSpPr>
          <p:cNvPr id="49" name="CaixaDeTexto 13"/>
          <p:cNvSpPr txBox="1">
            <a:spLocks noChangeArrowheads="1"/>
          </p:cNvSpPr>
          <p:nvPr/>
        </p:nvSpPr>
        <p:spPr bwMode="auto">
          <a:xfrm>
            <a:off x="1935479" y="3925599"/>
            <a:ext cx="1715191" cy="306780"/>
          </a:xfrm>
          <a:prstGeom prst="roundRect">
            <a:avLst/>
          </a:prstGeom>
          <a:solidFill>
            <a:srgbClr val="FDE11C"/>
          </a:solidFill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b="1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HIBERNADO</a:t>
            </a:r>
          </a:p>
        </p:txBody>
      </p:sp>
      <p:sp>
        <p:nvSpPr>
          <p:cNvPr id="50" name="CaixaDeTexto 14"/>
          <p:cNvSpPr txBox="1">
            <a:spLocks noChangeArrowheads="1"/>
          </p:cNvSpPr>
          <p:nvPr/>
        </p:nvSpPr>
        <p:spPr bwMode="auto">
          <a:xfrm>
            <a:off x="1935479" y="4663867"/>
            <a:ext cx="1744259" cy="272365"/>
          </a:xfrm>
          <a:prstGeom prst="roundRect">
            <a:avLst/>
          </a:prstGeom>
          <a:solidFill>
            <a:srgbClr val="33CC33"/>
          </a:solidFill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1600" b="1">
                <a:ln w="1905"/>
                <a:solidFill>
                  <a:srgbClr val="33993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BR" sz="1600" b="1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DESLIGADO</a:t>
            </a:r>
          </a:p>
        </p:txBody>
      </p:sp>
      <p:sp>
        <p:nvSpPr>
          <p:cNvPr id="51" name="CaixaDeTexto 17"/>
          <p:cNvSpPr txBox="1">
            <a:spLocks noChangeArrowheads="1"/>
          </p:cNvSpPr>
          <p:nvPr/>
        </p:nvSpPr>
        <p:spPr bwMode="auto">
          <a:xfrm>
            <a:off x="1935162" y="2746753"/>
            <a:ext cx="2472408" cy="306705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pt-BR" altLang="pt-BR" sz="14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(consumo de </a:t>
            </a:r>
            <a:r>
              <a:rPr lang="pt-BR" altLang="pt-BR" sz="1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100% de energia</a:t>
            </a:r>
            <a:r>
              <a:rPr lang="pt-BR" altLang="pt-BR" sz="14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)</a:t>
            </a:r>
          </a:p>
        </p:txBody>
      </p:sp>
      <p:sp>
        <p:nvSpPr>
          <p:cNvPr id="54" name="CaixaDeTexto 20"/>
          <p:cNvSpPr txBox="1">
            <a:spLocks noChangeArrowheads="1"/>
          </p:cNvSpPr>
          <p:nvPr/>
        </p:nvSpPr>
        <p:spPr bwMode="auto">
          <a:xfrm>
            <a:off x="1941460" y="3477239"/>
            <a:ext cx="2472411" cy="306705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pt-BR" altLang="pt-BR" sz="14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(consumo de </a:t>
            </a:r>
            <a:r>
              <a:rPr lang="pt-BR" altLang="pt-BR" sz="1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50% de energia</a:t>
            </a:r>
            <a:r>
              <a:rPr lang="pt-BR" altLang="pt-BR" sz="14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)</a:t>
            </a:r>
          </a:p>
        </p:txBody>
      </p:sp>
      <p:cxnSp>
        <p:nvCxnSpPr>
          <p:cNvPr id="62" name="Conector Reto 61"/>
          <p:cNvCxnSpPr/>
          <p:nvPr/>
        </p:nvCxnSpPr>
        <p:spPr bwMode="auto">
          <a:xfrm>
            <a:off x="491475" y="2075694"/>
            <a:ext cx="1905" cy="3366135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CaixaDeTexto 24"/>
          <p:cNvSpPr txBox="1">
            <a:spLocks noChangeArrowheads="1"/>
          </p:cNvSpPr>
          <p:nvPr/>
        </p:nvSpPr>
        <p:spPr bwMode="auto">
          <a:xfrm rot="16200000">
            <a:off x="-581064" y="3481551"/>
            <a:ext cx="16826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0" dirty="0">
                <a:latin typeface="+mj-lt"/>
              </a:rPr>
              <a:t>Consumo de Energia</a:t>
            </a:r>
          </a:p>
        </p:txBody>
      </p:sp>
      <p:cxnSp>
        <p:nvCxnSpPr>
          <p:cNvPr id="66" name="Conector Reto 65"/>
          <p:cNvCxnSpPr/>
          <p:nvPr/>
        </p:nvCxnSpPr>
        <p:spPr bwMode="auto">
          <a:xfrm flipV="1">
            <a:off x="485760" y="5427580"/>
            <a:ext cx="1037233" cy="875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Seta: para a Direita 66"/>
          <p:cNvSpPr/>
          <p:nvPr/>
        </p:nvSpPr>
        <p:spPr bwMode="auto">
          <a:xfrm>
            <a:off x="1101757" y="4641712"/>
            <a:ext cx="468312" cy="307099"/>
          </a:xfrm>
          <a:prstGeom prst="rightArrow">
            <a:avLst/>
          </a:prstGeom>
          <a:solidFill>
            <a:srgbClr val="33CC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68" name="Seta: para a Direita 67"/>
          <p:cNvSpPr/>
          <p:nvPr/>
        </p:nvSpPr>
        <p:spPr bwMode="auto">
          <a:xfrm>
            <a:off x="1077151" y="3881624"/>
            <a:ext cx="468312" cy="307099"/>
          </a:xfrm>
          <a:prstGeom prst="rightArrow">
            <a:avLst/>
          </a:prstGeom>
          <a:solidFill>
            <a:srgbClr val="FDE11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69" name="Seta: para a Direita 68"/>
          <p:cNvSpPr/>
          <p:nvPr/>
        </p:nvSpPr>
        <p:spPr bwMode="auto">
          <a:xfrm>
            <a:off x="1055669" y="3155609"/>
            <a:ext cx="468312" cy="30709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70" name="Seta: para a Direita 69"/>
          <p:cNvSpPr/>
          <p:nvPr/>
        </p:nvSpPr>
        <p:spPr bwMode="auto">
          <a:xfrm>
            <a:off x="1064346" y="2460807"/>
            <a:ext cx="468312" cy="307099"/>
          </a:xfrm>
          <a:prstGeom prst="rightArrow">
            <a:avLst/>
          </a:prstGeom>
          <a:gradFill rotWithShape="1">
            <a:gsLst>
              <a:gs pos="0">
                <a:srgbClr val="A00000"/>
              </a:gs>
              <a:gs pos="50000">
                <a:srgbClr val="E60000"/>
              </a:gs>
              <a:gs pos="100000">
                <a:srgbClr val="FF0000"/>
              </a:gs>
            </a:gsLst>
            <a:lin ang="162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71" name="Oval 31"/>
          <p:cNvSpPr>
            <a:spLocks noChangeArrowheads="1"/>
          </p:cNvSpPr>
          <p:nvPr/>
        </p:nvSpPr>
        <p:spPr bwMode="auto">
          <a:xfrm>
            <a:off x="1595897" y="2394945"/>
            <a:ext cx="446281" cy="405710"/>
          </a:xfrm>
          <a:prstGeom prst="ellipse">
            <a:avLst/>
          </a:prstGeom>
          <a:solidFill>
            <a:srgbClr val="F70000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Oval 31"/>
          <p:cNvSpPr>
            <a:spLocks noChangeArrowheads="1"/>
          </p:cNvSpPr>
          <p:nvPr/>
        </p:nvSpPr>
        <p:spPr bwMode="auto">
          <a:xfrm>
            <a:off x="1589149" y="3112538"/>
            <a:ext cx="446281" cy="405710"/>
          </a:xfrm>
          <a:prstGeom prst="ellipse">
            <a:avLst/>
          </a:prstGeom>
          <a:solidFill>
            <a:schemeClr val="accent6">
              <a:lumMod val="75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Oval 31"/>
          <p:cNvSpPr>
            <a:spLocks noChangeArrowheads="1"/>
          </p:cNvSpPr>
          <p:nvPr/>
        </p:nvSpPr>
        <p:spPr bwMode="auto">
          <a:xfrm>
            <a:off x="1595898" y="3854896"/>
            <a:ext cx="446281" cy="405710"/>
          </a:xfrm>
          <a:prstGeom prst="ellipse">
            <a:avLst/>
          </a:prstGeom>
          <a:solidFill>
            <a:srgbClr val="FDE11C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Oval 31"/>
          <p:cNvSpPr>
            <a:spLocks noChangeArrowheads="1"/>
          </p:cNvSpPr>
          <p:nvPr/>
        </p:nvSpPr>
        <p:spPr bwMode="auto">
          <a:xfrm>
            <a:off x="1604614" y="4607928"/>
            <a:ext cx="446281" cy="405710"/>
          </a:xfrm>
          <a:prstGeom prst="ellipse">
            <a:avLst/>
          </a:prstGeom>
          <a:solidFill>
            <a:srgbClr val="33CC33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6" name="Conector reto 7"/>
          <p:cNvCxnSpPr>
            <a:cxnSpLocks noChangeShapeType="1"/>
          </p:cNvCxnSpPr>
          <p:nvPr/>
        </p:nvCxnSpPr>
        <p:spPr bwMode="auto">
          <a:xfrm>
            <a:off x="179512" y="592506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Agrupar 4"/>
          <p:cNvGrpSpPr/>
          <p:nvPr/>
        </p:nvGrpSpPr>
        <p:grpSpPr>
          <a:xfrm>
            <a:off x="3997574" y="7640471"/>
            <a:ext cx="1310460" cy="2205263"/>
            <a:chOff x="5294523" y="3482038"/>
            <a:chExt cx="1310460" cy="220526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10905"/>
            <a:stretch>
              <a:fillRect/>
            </a:stretch>
          </p:blipFill>
          <p:spPr>
            <a:xfrm>
              <a:off x="5357233" y="3714809"/>
              <a:ext cx="1247750" cy="1972492"/>
            </a:xfrm>
            <a:prstGeom prst="rect">
              <a:avLst/>
            </a:prstGeom>
          </p:spPr>
        </p:pic>
        <p:sp>
          <p:nvSpPr>
            <p:cNvPr id="4" name="Triângulo isósceles 3"/>
            <p:cNvSpPr/>
            <p:nvPr/>
          </p:nvSpPr>
          <p:spPr>
            <a:xfrm rot="4644160">
              <a:off x="5367167" y="3409394"/>
              <a:ext cx="496604" cy="6418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CaixaDeTexto 1"/>
          <p:cNvSpPr txBox="1">
            <a:spLocks noChangeArrowheads="1"/>
          </p:cNvSpPr>
          <p:nvPr/>
        </p:nvSpPr>
        <p:spPr bwMode="auto">
          <a:xfrm>
            <a:off x="71274" y="5889562"/>
            <a:ext cx="44171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800" dirty="0"/>
              <a:t>Fonte de pesquisa DELL </a:t>
            </a:r>
            <a:r>
              <a:rPr lang="pt-BR" altLang="pt-BR" sz="800" dirty="0">
                <a:sym typeface="Wingdings" panose="05000000000000000000" pitchFamily="2" charset="2"/>
              </a:rPr>
              <a:t></a:t>
            </a:r>
            <a:r>
              <a:rPr lang="pt-BR" altLang="pt-BR" sz="800" dirty="0">
                <a:hlinkClick r:id="rId5"/>
              </a:rPr>
              <a:t>http://www.kace.com/br/solutions/power-calculation-assumptions</a:t>
            </a:r>
            <a:r>
              <a:rPr lang="pt-BR" altLang="pt-BR" sz="800" dirty="0">
                <a:sym typeface="Wingdings" panose="05000000000000000000" pitchFamily="2" charset="2"/>
                <a:hlinkClick r:id="rId5"/>
              </a:rPr>
              <a:t> </a:t>
            </a:r>
            <a:endParaRPr lang="pt-BR" altLang="pt-BR" sz="800" dirty="0"/>
          </a:p>
        </p:txBody>
      </p:sp>
      <p:sp>
        <p:nvSpPr>
          <p:cNvPr id="91" name="CaixaDeTexto 1"/>
          <p:cNvSpPr txBox="1">
            <a:spLocks noChangeArrowheads="1"/>
          </p:cNvSpPr>
          <p:nvPr/>
        </p:nvSpPr>
        <p:spPr bwMode="auto">
          <a:xfrm>
            <a:off x="6452533" y="5911384"/>
            <a:ext cx="187330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800" dirty="0"/>
              <a:t>Fonte: Diversos setores da Fabrica</a:t>
            </a:r>
          </a:p>
        </p:txBody>
      </p:sp>
      <p:sp>
        <p:nvSpPr>
          <p:cNvPr id="34" name="Seta: para a Esquerda 33"/>
          <p:cNvSpPr/>
          <p:nvPr/>
        </p:nvSpPr>
        <p:spPr>
          <a:xfrm>
            <a:off x="4833351" y="2479228"/>
            <a:ext cx="735815" cy="551404"/>
          </a:xfrm>
          <a:prstGeom prst="leftArrow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451" y="1203499"/>
            <a:ext cx="3372332" cy="469605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3A828DA-4F5C-A1D3-85DB-4770094F4016}"/>
              </a:ext>
            </a:extLst>
          </p:cNvPr>
          <p:cNvGrpSpPr/>
          <p:nvPr/>
        </p:nvGrpSpPr>
        <p:grpSpPr>
          <a:xfrm>
            <a:off x="7620" y="1034415"/>
            <a:ext cx="5351780" cy="1087755"/>
            <a:chOff x="7620" y="1034415"/>
            <a:chExt cx="5351780" cy="1087755"/>
          </a:xfrm>
        </p:grpSpPr>
        <p:sp>
          <p:nvSpPr>
            <p:cNvPr id="22" name="Caixa de Texto 21"/>
            <p:cNvSpPr txBox="1"/>
            <p:nvPr/>
          </p:nvSpPr>
          <p:spPr>
            <a:xfrm>
              <a:off x="520700" y="1413510"/>
              <a:ext cx="4838700" cy="339090"/>
            </a:xfrm>
            <a:prstGeom prst="roundRect">
              <a:avLst>
                <a:gd name="adj" fmla="val 13628"/>
              </a:avLst>
            </a:prstGeom>
            <a:solidFill>
              <a:srgbClr val="FFFF93"/>
            </a:solidFill>
            <a:ln w="635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>
              <a:noAutofit/>
            </a:bodyPr>
            <a:lstStyle/>
            <a:p>
              <a:pPr lvl="0" algn="ctr">
                <a:buClrTx/>
                <a:buSzTx/>
                <a:buFontTx/>
                <a:defRPr/>
              </a:pPr>
              <a:endParaRPr lang="pt-BR" sz="1100" b="1" u="sng">
                <a:latin typeface="Arial" panose="020B0604020202020204" pitchFamily="34" charset="0"/>
                <a:sym typeface="+mn-ea"/>
              </a:endParaRP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1007090" y="1400532"/>
              <a:ext cx="31857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Estados de Consumo de Energia</a:t>
              </a:r>
            </a:p>
          </p:txBody>
        </p:sp>
        <p:pic>
          <p:nvPicPr>
            <p:cNvPr id="21" name="Imagem 20" descr="image-removebg-preview (30)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0" y="1034415"/>
              <a:ext cx="1008380" cy="1087755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4DCF5AC-99EE-8F9C-1961-92E5CC214195}"/>
              </a:ext>
            </a:extLst>
          </p:cNvPr>
          <p:cNvGrpSpPr/>
          <p:nvPr/>
        </p:nvGrpSpPr>
        <p:grpSpPr>
          <a:xfrm>
            <a:off x="323723" y="1887093"/>
            <a:ext cx="1656080" cy="3481705"/>
            <a:chOff x="338455" y="1777365"/>
            <a:chExt cx="1656080" cy="3481705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22AACE42-8998-B362-81A3-6BF11CEC7D7F}"/>
                </a:ext>
              </a:extLst>
            </p:cNvPr>
            <p:cNvGrpSpPr/>
            <p:nvPr/>
          </p:nvGrpSpPr>
          <p:grpSpPr>
            <a:xfrm>
              <a:off x="571500" y="1777365"/>
              <a:ext cx="1423035" cy="3481705"/>
              <a:chOff x="571500" y="1777365"/>
              <a:chExt cx="1423035" cy="3481705"/>
            </a:xfrm>
          </p:grpSpPr>
          <p:sp>
            <p:nvSpPr>
              <p:cNvPr id="63" name="CaixaDeTexto 19"/>
              <p:cNvSpPr txBox="1">
                <a:spLocks noChangeArrowheads="1"/>
              </p:cNvSpPr>
              <p:nvPr/>
            </p:nvSpPr>
            <p:spPr bwMode="auto">
              <a:xfrm>
                <a:off x="571500" y="4983480"/>
                <a:ext cx="1423035" cy="275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pt-BR" altLang="pt-BR" sz="1200" dirty="0">
                    <a:solidFill>
                      <a:srgbClr val="33993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Menor Consumo</a:t>
                </a:r>
              </a:p>
            </p:txBody>
          </p:sp>
          <p:sp>
            <p:nvSpPr>
              <p:cNvPr id="35" name="CaixaDeTexto 19"/>
              <p:cNvSpPr txBox="1">
                <a:spLocks noChangeArrowheads="1"/>
              </p:cNvSpPr>
              <p:nvPr/>
            </p:nvSpPr>
            <p:spPr bwMode="auto">
              <a:xfrm>
                <a:off x="575945" y="1777365"/>
                <a:ext cx="1368425" cy="275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pt-BR" altLang="pt-BR" sz="1200" dirty="0">
                    <a:solidFill>
                      <a:srgbClr val="FF0000"/>
                    </a:solidFill>
                    <a:latin typeface="+mj-lt"/>
                    <a:cs typeface="+mj-lt"/>
                  </a:rPr>
                  <a:t>Maior Consumo</a:t>
                </a:r>
              </a:p>
            </p:txBody>
          </p:sp>
        </p:grpSp>
        <p:pic>
          <p:nvPicPr>
            <p:cNvPr id="23" name="Imagem 22" descr="image-removebg-preview (31)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8455" y="1888490"/>
              <a:ext cx="752475" cy="30670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CaixaDeTexto 19"/>
          <p:cNvSpPr txBox="1">
            <a:spLocks noChangeArrowheads="1"/>
          </p:cNvSpPr>
          <p:nvPr/>
        </p:nvSpPr>
        <p:spPr bwMode="auto">
          <a:xfrm>
            <a:off x="1969699" y="4929792"/>
            <a:ext cx="2437868" cy="306705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(consumo de </a:t>
            </a:r>
            <a:r>
              <a:rPr lang="pt-BR" altLang="pt-BR" sz="1400" dirty="0">
                <a:solidFill>
                  <a:srgbClr val="3399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0% de energia</a:t>
            </a:r>
            <a:r>
              <a:rPr lang="pt-BR" altLang="pt-BR" sz="1400" dirty="0">
                <a:solidFill>
                  <a:srgbClr val="66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4" name="CaixaDeTexto 18"/>
          <p:cNvSpPr txBox="1">
            <a:spLocks noChangeArrowheads="1"/>
          </p:cNvSpPr>
          <p:nvPr/>
        </p:nvSpPr>
        <p:spPr bwMode="auto">
          <a:xfrm>
            <a:off x="1941460" y="4223467"/>
            <a:ext cx="2472411" cy="306705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pt-BR" altLang="pt-BR" sz="14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(consumo de </a:t>
            </a:r>
            <a:r>
              <a:rPr lang="pt-BR" altLang="pt-BR" sz="1400">
                <a:solidFill>
                  <a:srgbClr val="FDE11C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10% de energia</a:t>
            </a:r>
            <a:r>
              <a:rPr lang="pt-BR" altLang="pt-BR" sz="14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0230F39-4B9C-7C0F-88A7-FEDD398E69C5}"/>
              </a:ext>
            </a:extLst>
          </p:cNvPr>
          <p:cNvSpPr txBox="1"/>
          <p:nvPr/>
        </p:nvSpPr>
        <p:spPr>
          <a:xfrm>
            <a:off x="2562039" y="1879981"/>
            <a:ext cx="15725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/>
              <a:t>Potência do Equipamento em:</a:t>
            </a:r>
          </a:p>
        </p:txBody>
      </p:sp>
      <p:sp>
        <p:nvSpPr>
          <p:cNvPr id="79" name="Forma livre 63">
            <a:extLst>
              <a:ext uri="{FF2B5EF4-FFF2-40B4-BE49-F238E27FC236}">
                <a16:creationId xmlns:a16="http://schemas.microsoft.com/office/drawing/2014/main" id="{935EA484-E086-47C0-BB53-50F564DC5A96}"/>
              </a:ext>
            </a:extLst>
          </p:cNvPr>
          <p:cNvSpPr/>
          <p:nvPr/>
        </p:nvSpPr>
        <p:spPr>
          <a:xfrm rot="16200000" flipH="1">
            <a:off x="7707282" y="1987471"/>
            <a:ext cx="378665" cy="713622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Forma livre 63">
            <a:extLst>
              <a:ext uri="{FF2B5EF4-FFF2-40B4-BE49-F238E27FC236}">
                <a16:creationId xmlns:a16="http://schemas.microsoft.com/office/drawing/2014/main" id="{593AD648-9E1B-4044-90B1-44F56DA527E2}"/>
              </a:ext>
            </a:extLst>
          </p:cNvPr>
          <p:cNvSpPr/>
          <p:nvPr/>
        </p:nvSpPr>
        <p:spPr>
          <a:xfrm rot="16200000" flipH="1">
            <a:off x="8574523" y="2217973"/>
            <a:ext cx="378670" cy="513166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Forma livre 63">
            <a:extLst>
              <a:ext uri="{FF2B5EF4-FFF2-40B4-BE49-F238E27FC236}">
                <a16:creationId xmlns:a16="http://schemas.microsoft.com/office/drawing/2014/main" id="{E66172FA-1F0C-4817-8ADB-91D765390F6F}"/>
              </a:ext>
            </a:extLst>
          </p:cNvPr>
          <p:cNvSpPr/>
          <p:nvPr/>
        </p:nvSpPr>
        <p:spPr>
          <a:xfrm rot="16200000" flipH="1">
            <a:off x="5748910" y="2034123"/>
            <a:ext cx="533230" cy="465751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Forma livre 63">
            <a:extLst>
              <a:ext uri="{FF2B5EF4-FFF2-40B4-BE49-F238E27FC236}">
                <a16:creationId xmlns:a16="http://schemas.microsoft.com/office/drawing/2014/main" id="{56CAF6CE-F806-486C-A211-EE88BF2C6880}"/>
              </a:ext>
            </a:extLst>
          </p:cNvPr>
          <p:cNvSpPr/>
          <p:nvPr/>
        </p:nvSpPr>
        <p:spPr>
          <a:xfrm rot="16200000" flipH="1">
            <a:off x="6979236" y="1945489"/>
            <a:ext cx="271253" cy="342185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Forma livre 63">
            <a:extLst>
              <a:ext uri="{FF2B5EF4-FFF2-40B4-BE49-F238E27FC236}">
                <a16:creationId xmlns:a16="http://schemas.microsoft.com/office/drawing/2014/main" id="{4C21EA54-7B93-4291-BB55-999EA31DBF7C}"/>
              </a:ext>
            </a:extLst>
          </p:cNvPr>
          <p:cNvSpPr/>
          <p:nvPr/>
        </p:nvSpPr>
        <p:spPr>
          <a:xfrm rot="16200000" flipH="1">
            <a:off x="7876785" y="1930993"/>
            <a:ext cx="207734" cy="342185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Forma livre 63">
            <a:extLst>
              <a:ext uri="{FF2B5EF4-FFF2-40B4-BE49-F238E27FC236}">
                <a16:creationId xmlns:a16="http://schemas.microsoft.com/office/drawing/2014/main" id="{3176F2B2-2353-4204-A40C-9DFEEE731B63}"/>
              </a:ext>
            </a:extLst>
          </p:cNvPr>
          <p:cNvSpPr/>
          <p:nvPr/>
        </p:nvSpPr>
        <p:spPr>
          <a:xfrm rot="16200000" flipH="1">
            <a:off x="8503665" y="1861953"/>
            <a:ext cx="158244" cy="342185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Forma livre 63">
            <a:extLst>
              <a:ext uri="{FF2B5EF4-FFF2-40B4-BE49-F238E27FC236}">
                <a16:creationId xmlns:a16="http://schemas.microsoft.com/office/drawing/2014/main" id="{2984E26E-C81F-469E-B5E9-80BBD787221B}"/>
              </a:ext>
            </a:extLst>
          </p:cNvPr>
          <p:cNvSpPr/>
          <p:nvPr/>
        </p:nvSpPr>
        <p:spPr>
          <a:xfrm rot="16200000" flipH="1">
            <a:off x="8433275" y="4532776"/>
            <a:ext cx="356566" cy="708419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Forma livre 63">
            <a:extLst>
              <a:ext uri="{FF2B5EF4-FFF2-40B4-BE49-F238E27FC236}">
                <a16:creationId xmlns:a16="http://schemas.microsoft.com/office/drawing/2014/main" id="{F480A77F-FA8D-48F4-A51D-B6066443D9E8}"/>
              </a:ext>
            </a:extLst>
          </p:cNvPr>
          <p:cNvSpPr/>
          <p:nvPr/>
        </p:nvSpPr>
        <p:spPr>
          <a:xfrm rot="16200000" flipH="1">
            <a:off x="7655995" y="4706231"/>
            <a:ext cx="224882" cy="256357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orma livre 63">
            <a:extLst>
              <a:ext uri="{FF2B5EF4-FFF2-40B4-BE49-F238E27FC236}">
                <a16:creationId xmlns:a16="http://schemas.microsoft.com/office/drawing/2014/main" id="{ED5F70B4-8ED9-DC65-3A93-DDD0F34B49C4}"/>
              </a:ext>
            </a:extLst>
          </p:cNvPr>
          <p:cNvSpPr/>
          <p:nvPr/>
        </p:nvSpPr>
        <p:spPr>
          <a:xfrm rot="16200000" flipH="1">
            <a:off x="7459221" y="4034002"/>
            <a:ext cx="224882" cy="256357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5343312-E8BB-EC7E-9144-147991B7B7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77" y="4287855"/>
            <a:ext cx="1399570" cy="1926249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379614FE-4939-A12C-42A2-8C0F7573A2AC}"/>
              </a:ext>
            </a:extLst>
          </p:cNvPr>
          <p:cNvSpPr/>
          <p:nvPr/>
        </p:nvSpPr>
        <p:spPr>
          <a:xfrm>
            <a:off x="5715022" y="1203499"/>
            <a:ext cx="3398996" cy="469605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78"/>
          <p:cNvGrpSpPr/>
          <p:nvPr/>
        </p:nvGrpSpPr>
        <p:grpSpPr>
          <a:xfrm>
            <a:off x="6091343" y="2576378"/>
            <a:ext cx="2568997" cy="1997714"/>
            <a:chOff x="5862478" y="1967533"/>
            <a:chExt cx="3071289" cy="2792318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62478" y="1967533"/>
              <a:ext cx="3071289" cy="2792318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tângulo 7"/>
            <p:cNvSpPr/>
            <p:nvPr/>
          </p:nvSpPr>
          <p:spPr>
            <a:xfrm>
              <a:off x="5973757" y="2950919"/>
              <a:ext cx="1379579" cy="402061"/>
            </a:xfrm>
            <a:prstGeom prst="rect">
              <a:avLst/>
            </a:prstGeom>
            <a:solidFill>
              <a:srgbClr val="FF0000">
                <a:alpha val="13000"/>
              </a:srgbClr>
            </a:solidFill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5973757" y="4205854"/>
              <a:ext cx="1379579" cy="364120"/>
            </a:xfrm>
            <a:prstGeom prst="rect">
              <a:avLst/>
            </a:prstGeom>
            <a:solidFill>
              <a:srgbClr val="FF0000">
                <a:alpha val="13000"/>
              </a:srgbClr>
            </a:solidFill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610284" y="2322333"/>
              <a:ext cx="1216441" cy="1597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Qual a diferença entre reiniciar, suspender ou desligar o ...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5"/>
            <a:stretch>
              <a:fillRect/>
            </a:stretch>
          </p:blipFill>
          <p:spPr bwMode="auto">
            <a:xfrm flipH="1">
              <a:off x="7616622" y="2329322"/>
              <a:ext cx="1210103" cy="782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aixaDeTexto 84"/>
            <p:cNvSpPr txBox="1"/>
            <p:nvPr/>
          </p:nvSpPr>
          <p:spPr>
            <a:xfrm>
              <a:off x="7588736" y="2367920"/>
              <a:ext cx="1265873" cy="15056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800" b="1" dirty="0">
                  <a:solidFill>
                    <a:schemeClr val="bg1"/>
                  </a:solidFill>
                </a:rPr>
                <a:t>Políticas de Plano de Energia</a:t>
              </a:r>
            </a:p>
            <a:p>
              <a:pPr algn="ctr"/>
              <a:endParaRPr lang="pt-BR" sz="800" b="1" dirty="0">
                <a:solidFill>
                  <a:schemeClr val="bg1"/>
                </a:solidFill>
              </a:endParaRPr>
            </a:p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configurados para nunca atuar na redução de consumo de energia em caso de ociosidade .</a:t>
              </a:r>
            </a:p>
          </p:txBody>
        </p:sp>
      </p:grpSp>
      <p:sp>
        <p:nvSpPr>
          <p:cNvPr id="32" name="Retângulo 31">
            <a:extLst>
              <a:ext uri="{FF2B5EF4-FFF2-40B4-BE49-F238E27FC236}">
                <a16:creationId xmlns:a16="http://schemas.microsoft.com/office/drawing/2014/main" id="{513AA0B3-3516-FEBE-AF89-E8BF64DA52AB}"/>
              </a:ext>
            </a:extLst>
          </p:cNvPr>
          <p:cNvSpPr/>
          <p:nvPr/>
        </p:nvSpPr>
        <p:spPr>
          <a:xfrm>
            <a:off x="49217" y="1152494"/>
            <a:ext cx="5641031" cy="467646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5C89C1C-4EA7-3A3F-C965-C2F31B434270}"/>
              </a:ext>
            </a:extLst>
          </p:cNvPr>
          <p:cNvGrpSpPr/>
          <p:nvPr/>
        </p:nvGrpSpPr>
        <p:grpSpPr>
          <a:xfrm>
            <a:off x="2311855" y="3133242"/>
            <a:ext cx="3412119" cy="3061584"/>
            <a:chOff x="2312083" y="3085238"/>
            <a:chExt cx="3412119" cy="3061584"/>
          </a:xfrm>
        </p:grpSpPr>
        <p:pic>
          <p:nvPicPr>
            <p:cNvPr id="12" name="Imagem 11" descr="Desenho de personagem de desenho animado&#10;&#10;Descrição gerada automaticamente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632" y="4220573"/>
              <a:ext cx="1399570" cy="1926249"/>
            </a:xfrm>
            <a:prstGeom prst="rect">
              <a:avLst/>
            </a:prstGeom>
          </p:spPr>
        </p:pic>
        <p:sp>
          <p:nvSpPr>
            <p:cNvPr id="25" name="CaixaDeTexto 42"/>
            <p:cNvSpPr txBox="1"/>
            <p:nvPr/>
          </p:nvSpPr>
          <p:spPr>
            <a:xfrm>
              <a:off x="2312083" y="3085238"/>
              <a:ext cx="1993105" cy="1904286"/>
            </a:xfrm>
            <a:prstGeom prst="wedgeEllipseCallout">
              <a:avLst>
                <a:gd name="adj1" fmla="val 81026"/>
                <a:gd name="adj2" fmla="val 45114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1100" b="1" u="sng" dirty="0">
                  <a:latin typeface="Arial" panose="020B0604020202020204" pitchFamily="34" charset="0"/>
                </a:rPr>
                <a:t>Conclusão: </a:t>
              </a:r>
              <a:endParaRPr lang="pt-BR" sz="1100" b="1" dirty="0">
                <a:latin typeface="Arial" panose="020B0604020202020204" pitchFamily="34" charset="0"/>
              </a:endParaRPr>
            </a:p>
            <a:p>
              <a:pPr algn="ctr">
                <a:defRPr/>
              </a:pPr>
              <a:r>
                <a:rPr lang="pt-BR" sz="1100" b="1" dirty="0">
                  <a:latin typeface="Arial" panose="020B0604020202020204" pitchFamily="34" charset="0"/>
                </a:rPr>
                <a:t> Nos períodos de ociosidade esses equipamentos continuam consumindo sua potência máxima no estado LIGADO</a:t>
              </a:r>
              <a:endParaRPr lang="pt-BR" sz="1100" b="0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000"/>
                            </p:stCondLst>
                            <p:childTnLst>
                              <p:par>
                                <p:cTn id="1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18" grpId="0" bldLvl="0" animBg="1"/>
      <p:bldP spid="9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4" grpId="0" bldLvl="0" animBg="1"/>
      <p:bldP spid="65" grpId="0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/>
      <p:bldP spid="91" grpId="0"/>
      <p:bldP spid="34" grpId="0" animBg="1"/>
      <p:bldP spid="19" grpId="0" bldLvl="0" animBg="1"/>
      <p:bldP spid="24" grpId="0" bldLvl="0" animBg="1"/>
      <p:bldP spid="15" grpId="0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20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5BFAB5B51D5C84C90A7034C833F06C4" ma:contentTypeVersion="18" ma:contentTypeDescription="新しいドキュメントを作成します。" ma:contentTypeScope="" ma:versionID="160f99e7bb8e7b4fa709d771ac07ddbe">
  <xsd:schema xmlns:xsd="http://www.w3.org/2001/XMLSchema" xmlns:xs="http://www.w3.org/2001/XMLSchema" xmlns:p="http://schemas.microsoft.com/office/2006/metadata/properties" xmlns:ns3="9d6a7039-cd4d-4c91-9738-5c97fe448850" xmlns:ns4="40082bf8-40bb-44e0-bc8e-867312f41a3f" targetNamespace="http://schemas.microsoft.com/office/2006/metadata/properties" ma:root="true" ma:fieldsID="352c015f5bc5febca0c100f91b486074" ns3:_="" ns4:_="">
    <xsd:import namespace="9d6a7039-cd4d-4c91-9738-5c97fe448850"/>
    <xsd:import namespace="40082bf8-40bb-44e0-bc8e-867312f41a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a7039-cd4d-4c91-9738-5c97fe4488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082bf8-40bb-44e0-bc8e-867312f41a3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6a7039-cd4d-4c91-9738-5c97fe448850" xsi:nil="true"/>
  </documentManagement>
</p:properties>
</file>

<file path=customXml/itemProps1.xml><?xml version="1.0" encoding="utf-8"?>
<ds:datastoreItem xmlns:ds="http://schemas.openxmlformats.org/officeDocument/2006/customXml" ds:itemID="{089531EC-DAF4-4913-A288-BF751420EF60}">
  <ds:schemaRefs>
    <ds:schemaRef ds:uri="40082bf8-40bb-44e0-bc8e-867312f41a3f"/>
    <ds:schemaRef ds:uri="9d6a7039-cd4d-4c91-9738-5c97fe44885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D2326B-DC2F-4EF9-83D9-8B0D6A4C64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BCBEE8-FF42-4FB4-9BDE-0DAAF022896E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40082bf8-40bb-44e0-bc8e-867312f41a3f"/>
    <ds:schemaRef ds:uri="http://purl.org/dc/elements/1.1/"/>
    <ds:schemaRef ds:uri="http://schemas.microsoft.com/office/2006/metadata/properties"/>
    <ds:schemaRef ds:uri="http://schemas.microsoft.com/office/2006/documentManagement/types"/>
    <ds:schemaRef ds:uri="9d6a7039-cd4d-4c91-9738-5c97fe44885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Tema7</Template>
  <TotalTime>6756</TotalTime>
  <Words>2689</Words>
  <Application>Microsoft Office PowerPoint</Application>
  <PresentationFormat>Apresentação na tela (4:3)</PresentationFormat>
  <Paragraphs>683</Paragraphs>
  <Slides>17</Slides>
  <Notes>9</Notes>
  <HiddenSlides>0</HiddenSlides>
  <MMClips>0</MMClips>
  <ScaleCrop>false</ScaleCrop>
  <HeadingPairs>
    <vt:vector size="8" baseType="variant">
      <vt:variant>
        <vt:lpstr>Fontes usadas</vt:lpstr>
      </vt:variant>
      <vt:variant>
        <vt:i4>16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36" baseType="lpstr">
      <vt:lpstr>GungsuhChe</vt:lpstr>
      <vt:lpstr>ADLaM Display</vt:lpstr>
      <vt:lpstr>Albertus MT</vt:lpstr>
      <vt:lpstr>Arial</vt:lpstr>
      <vt:lpstr>Arial Black</vt:lpstr>
      <vt:lpstr>BankGothic Lt BT</vt:lpstr>
      <vt:lpstr>Berlin Sans FB Demi</vt:lpstr>
      <vt:lpstr>Calibri</vt:lpstr>
      <vt:lpstr>Cambria</vt:lpstr>
      <vt:lpstr>Candara</vt:lpstr>
      <vt:lpstr>Elephant</vt:lpstr>
      <vt:lpstr>Ink Free</vt:lpstr>
      <vt:lpstr>Lato Light</vt:lpstr>
      <vt:lpstr>Stencil</vt:lpstr>
      <vt:lpstr>Tahoma</vt:lpstr>
      <vt:lpstr>Wingdings</vt:lpstr>
      <vt:lpstr>Tema do Office</vt:lpstr>
      <vt:lpstr>Design padrão</vt:lpstr>
      <vt:lpstr>Clip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MOTO HONDA DA AMAZONIA LTDA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ACMLOG01</dc:creator>
  <cp:lastModifiedBy>Christyan Mendonca</cp:lastModifiedBy>
  <cp:revision>126</cp:revision>
  <dcterms:created xsi:type="dcterms:W3CDTF">2012-07-03T12:00:53Z</dcterms:created>
  <dcterms:modified xsi:type="dcterms:W3CDTF">2024-04-30T10:20:41Z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0x01010095BFAB5B51D5C84C90A7034C833F06C4</vt:lpwstr>
  </property>
</Properties>
</file>